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3"/>
  </p:notesMasterIdLst>
  <p:handoutMasterIdLst>
    <p:handoutMasterId r:id="rId44"/>
  </p:handoutMasterIdLst>
  <p:sldIdLst>
    <p:sldId id="272" r:id="rId2"/>
    <p:sldId id="394" r:id="rId3"/>
    <p:sldId id="364" r:id="rId4"/>
    <p:sldId id="395" r:id="rId5"/>
    <p:sldId id="396" r:id="rId6"/>
    <p:sldId id="397" r:id="rId7"/>
    <p:sldId id="425" r:id="rId8"/>
    <p:sldId id="398" r:id="rId9"/>
    <p:sldId id="426" r:id="rId10"/>
    <p:sldId id="399" r:id="rId11"/>
    <p:sldId id="427" r:id="rId12"/>
    <p:sldId id="400" r:id="rId13"/>
    <p:sldId id="428" r:id="rId14"/>
    <p:sldId id="401" r:id="rId15"/>
    <p:sldId id="433" r:id="rId16"/>
    <p:sldId id="403" r:id="rId17"/>
    <p:sldId id="404" r:id="rId18"/>
    <p:sldId id="405" r:id="rId19"/>
    <p:sldId id="406" r:id="rId20"/>
    <p:sldId id="407" r:id="rId21"/>
    <p:sldId id="430" r:id="rId22"/>
    <p:sldId id="408" r:id="rId23"/>
    <p:sldId id="409" r:id="rId24"/>
    <p:sldId id="410" r:id="rId25"/>
    <p:sldId id="411" r:id="rId26"/>
    <p:sldId id="412" r:id="rId27"/>
    <p:sldId id="413" r:id="rId28"/>
    <p:sldId id="414" r:id="rId29"/>
    <p:sldId id="415" r:id="rId30"/>
    <p:sldId id="416" r:id="rId31"/>
    <p:sldId id="417" r:id="rId32"/>
    <p:sldId id="418" r:id="rId33"/>
    <p:sldId id="419" r:id="rId34"/>
    <p:sldId id="420" r:id="rId35"/>
    <p:sldId id="421" r:id="rId36"/>
    <p:sldId id="422" r:id="rId37"/>
    <p:sldId id="423" r:id="rId38"/>
    <p:sldId id="431" r:id="rId39"/>
    <p:sldId id="424" r:id="rId40"/>
    <p:sldId id="432" r:id="rId41"/>
    <p:sldId id="349" r:id="rId42"/>
  </p:sldIdLst>
  <p:sldSz cx="9144000" cy="6858000" type="screen4x3"/>
  <p:notesSz cx="7099300" cy="10234613"/>
  <p:defaultTextStyle>
    <a:defPPr>
      <a:defRPr lang="en-US"/>
    </a:defPPr>
    <a:lvl1pPr algn="l" defTabSz="457200" rtl="0" fontAlgn="base">
      <a:spcBef>
        <a:spcPct val="0"/>
      </a:spcBef>
      <a:spcAft>
        <a:spcPct val="0"/>
      </a:spcAft>
      <a:defRPr kern="1200">
        <a:solidFill>
          <a:schemeClr val="tx1"/>
        </a:solidFill>
        <a:latin typeface="Arial" charset="0"/>
        <a:ea typeface="+mn-ea"/>
        <a:cs typeface="Arial" charset="0"/>
      </a:defRPr>
    </a:lvl1pPr>
    <a:lvl2pPr marL="457200" algn="l" defTabSz="457200" rtl="0" fontAlgn="base">
      <a:spcBef>
        <a:spcPct val="0"/>
      </a:spcBef>
      <a:spcAft>
        <a:spcPct val="0"/>
      </a:spcAft>
      <a:defRPr kern="1200">
        <a:solidFill>
          <a:schemeClr val="tx1"/>
        </a:solidFill>
        <a:latin typeface="Arial" charset="0"/>
        <a:ea typeface="+mn-ea"/>
        <a:cs typeface="Arial" charset="0"/>
      </a:defRPr>
    </a:lvl2pPr>
    <a:lvl3pPr marL="914400" algn="l" defTabSz="457200" rtl="0" fontAlgn="base">
      <a:spcBef>
        <a:spcPct val="0"/>
      </a:spcBef>
      <a:spcAft>
        <a:spcPct val="0"/>
      </a:spcAft>
      <a:defRPr kern="1200">
        <a:solidFill>
          <a:schemeClr val="tx1"/>
        </a:solidFill>
        <a:latin typeface="Arial" charset="0"/>
        <a:ea typeface="+mn-ea"/>
        <a:cs typeface="Arial" charset="0"/>
      </a:defRPr>
    </a:lvl3pPr>
    <a:lvl4pPr marL="1371600" algn="l" defTabSz="457200" rtl="0" fontAlgn="base">
      <a:spcBef>
        <a:spcPct val="0"/>
      </a:spcBef>
      <a:spcAft>
        <a:spcPct val="0"/>
      </a:spcAft>
      <a:defRPr kern="1200">
        <a:solidFill>
          <a:schemeClr val="tx1"/>
        </a:solidFill>
        <a:latin typeface="Arial" charset="0"/>
        <a:ea typeface="+mn-ea"/>
        <a:cs typeface="Arial" charset="0"/>
      </a:defRPr>
    </a:lvl4pPr>
    <a:lvl5pPr marL="1828800" algn="l" defTabSz="457200"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224">
          <p15:clr>
            <a:srgbClr val="A4A3A4"/>
          </p15:clr>
        </p15:guide>
        <p15:guide id="2" pos="2236">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loop="1"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varScale="1">
        <p:scale>
          <a:sx n="63" d="100"/>
          <a:sy n="63" d="100"/>
        </p:scale>
        <p:origin x="1380" y="64"/>
      </p:cViewPr>
      <p:guideLst>
        <p:guide orient="horz" pos="2160"/>
        <p:guide pos="2880"/>
      </p:guideLst>
    </p:cSldViewPr>
  </p:slideViewPr>
  <p:notesTextViewPr>
    <p:cViewPr>
      <p:scale>
        <a:sx n="100" d="100"/>
        <a:sy n="100" d="100"/>
      </p:scale>
      <p:origin x="0" y="0"/>
    </p:cViewPr>
  </p:notesTextViewPr>
  <p:notesViewPr>
    <p:cSldViewPr snapToGrid="0" snapToObjects="1">
      <p:cViewPr varScale="1">
        <p:scale>
          <a:sx n="113" d="100"/>
          <a:sy n="113" d="100"/>
        </p:scale>
        <p:origin x="-4216" y="-96"/>
      </p:cViewPr>
      <p:guideLst>
        <p:guide orient="horz" pos="3224"/>
        <p:guide pos="2236"/>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9.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1.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55.wmf"/><Relationship Id="rId1" Type="http://schemas.openxmlformats.org/officeDocument/2006/relationships/image" Target="../media/image54.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60.wmf"/><Relationship Id="rId2" Type="http://schemas.openxmlformats.org/officeDocument/2006/relationships/image" Target="../media/image59.wmf"/><Relationship Id="rId1" Type="http://schemas.openxmlformats.org/officeDocument/2006/relationships/image" Target="../media/image58.wmf"/><Relationship Id="rId4" Type="http://schemas.openxmlformats.org/officeDocument/2006/relationships/image" Target="../media/image61.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64.wmf"/><Relationship Id="rId2" Type="http://schemas.openxmlformats.org/officeDocument/2006/relationships/image" Target="../media/image63.wmf"/><Relationship Id="rId1" Type="http://schemas.openxmlformats.org/officeDocument/2006/relationships/image" Target="../media/image62.wmf"/><Relationship Id="rId5" Type="http://schemas.openxmlformats.org/officeDocument/2006/relationships/image" Target="../media/image66.wmf"/><Relationship Id="rId4" Type="http://schemas.openxmlformats.org/officeDocument/2006/relationships/image" Target="../media/image65.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575" cy="511175"/>
          </a:xfrm>
          <a:prstGeom prst="rect">
            <a:avLst/>
          </a:prstGeom>
        </p:spPr>
        <p:txBody>
          <a:bodyPr vert="horz" lIns="99048" tIns="49524" rIns="99048" bIns="49524" rtlCol="0"/>
          <a:lstStyle>
            <a:lvl1pPr algn="l" fontAlgn="auto">
              <a:spcBef>
                <a:spcPts val="0"/>
              </a:spcBef>
              <a:spcAft>
                <a:spcPts val="0"/>
              </a:spcAft>
              <a:defRPr sz="1300">
                <a:latin typeface="+mn-lt"/>
                <a:cs typeface="+mn-cs"/>
              </a:defRPr>
            </a:lvl1pPr>
          </a:lstStyle>
          <a:p>
            <a:pPr>
              <a:defRPr/>
            </a:pPr>
            <a:endParaRPr lang="en-US"/>
          </a:p>
        </p:txBody>
      </p:sp>
      <p:sp>
        <p:nvSpPr>
          <p:cNvPr id="3" name="Date Placeholder 2"/>
          <p:cNvSpPr>
            <a:spLocks noGrp="1"/>
          </p:cNvSpPr>
          <p:nvPr>
            <p:ph type="dt" sz="quarter" idx="1"/>
          </p:nvPr>
        </p:nvSpPr>
        <p:spPr>
          <a:xfrm>
            <a:off x="4021138" y="0"/>
            <a:ext cx="3076575" cy="511175"/>
          </a:xfrm>
          <a:prstGeom prst="rect">
            <a:avLst/>
          </a:prstGeom>
        </p:spPr>
        <p:txBody>
          <a:bodyPr vert="horz" lIns="99048" tIns="49524" rIns="99048" bIns="49524" rtlCol="0"/>
          <a:lstStyle>
            <a:lvl1pPr algn="r" fontAlgn="auto">
              <a:spcBef>
                <a:spcPts val="0"/>
              </a:spcBef>
              <a:spcAft>
                <a:spcPts val="0"/>
              </a:spcAft>
              <a:defRPr sz="1300">
                <a:latin typeface="+mn-lt"/>
                <a:cs typeface="+mn-cs"/>
              </a:defRPr>
            </a:lvl1pPr>
          </a:lstStyle>
          <a:p>
            <a:pPr>
              <a:defRPr/>
            </a:pPr>
            <a:fld id="{6D9551D5-37F3-48D8-8E5F-6734FCB55FA4}" type="datetimeFigureOut">
              <a:rPr lang="en-US"/>
              <a:pPr>
                <a:defRPr/>
              </a:pPr>
              <a:t>4/28/2023</a:t>
            </a:fld>
            <a:endParaRPr lang="en-US"/>
          </a:p>
        </p:txBody>
      </p:sp>
      <p:sp>
        <p:nvSpPr>
          <p:cNvPr id="4" name="Footer Placeholder 3"/>
          <p:cNvSpPr>
            <a:spLocks noGrp="1"/>
          </p:cNvSpPr>
          <p:nvPr>
            <p:ph type="ftr" sz="quarter" idx="2"/>
          </p:nvPr>
        </p:nvSpPr>
        <p:spPr>
          <a:xfrm>
            <a:off x="0" y="9721850"/>
            <a:ext cx="3076575" cy="511175"/>
          </a:xfrm>
          <a:prstGeom prst="rect">
            <a:avLst/>
          </a:prstGeom>
        </p:spPr>
        <p:txBody>
          <a:bodyPr vert="horz" lIns="99048" tIns="49524" rIns="99048" bIns="49524" rtlCol="0" anchor="b"/>
          <a:lstStyle>
            <a:lvl1pPr algn="l" fontAlgn="auto">
              <a:spcBef>
                <a:spcPts val="0"/>
              </a:spcBef>
              <a:spcAft>
                <a:spcPts val="0"/>
              </a:spcAft>
              <a:defRPr sz="1300">
                <a:latin typeface="+mn-lt"/>
                <a:cs typeface="+mn-cs"/>
              </a:defRPr>
            </a:lvl1pPr>
          </a:lstStyle>
          <a:p>
            <a:pPr>
              <a:defRPr/>
            </a:pPr>
            <a:endParaRPr lang="en-US"/>
          </a:p>
        </p:txBody>
      </p:sp>
      <p:sp>
        <p:nvSpPr>
          <p:cNvPr id="5" name="Slide Number Placeholder 4"/>
          <p:cNvSpPr>
            <a:spLocks noGrp="1"/>
          </p:cNvSpPr>
          <p:nvPr>
            <p:ph type="sldNum" sz="quarter" idx="3"/>
          </p:nvPr>
        </p:nvSpPr>
        <p:spPr>
          <a:xfrm>
            <a:off x="4021138" y="9721850"/>
            <a:ext cx="3076575" cy="511175"/>
          </a:xfrm>
          <a:prstGeom prst="rect">
            <a:avLst/>
          </a:prstGeom>
        </p:spPr>
        <p:txBody>
          <a:bodyPr vert="horz" lIns="99048" tIns="49524" rIns="99048" bIns="49524" rtlCol="0" anchor="b"/>
          <a:lstStyle>
            <a:lvl1pPr algn="r" fontAlgn="auto">
              <a:spcBef>
                <a:spcPts val="0"/>
              </a:spcBef>
              <a:spcAft>
                <a:spcPts val="0"/>
              </a:spcAft>
              <a:defRPr sz="1300">
                <a:latin typeface="+mn-lt"/>
                <a:cs typeface="+mn-cs"/>
              </a:defRPr>
            </a:lvl1pPr>
          </a:lstStyle>
          <a:p>
            <a:pPr>
              <a:defRPr/>
            </a:pPr>
            <a:fld id="{AC59E08D-9483-41A3-A819-D597BEC04D49}" type="slidenum">
              <a:rPr lang="en-US"/>
              <a:pPr>
                <a:defRPr/>
              </a:pPr>
              <a:t>‹#›</a:t>
            </a:fld>
            <a:endParaRPr lang="en-US"/>
          </a:p>
        </p:txBody>
      </p:sp>
    </p:spTree>
    <p:extLst>
      <p:ext uri="{BB962C8B-B14F-4D97-AF65-F5344CB8AC3E}">
        <p14:creationId xmlns:p14="http://schemas.microsoft.com/office/powerpoint/2010/main" val="4129877149"/>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26T04:38:32.005"/>
    </inkml:context>
    <inkml:brush xml:id="br0">
      <inkml:brushProperty name="width" value="0.05" units="cm"/>
      <inkml:brushProperty name="height" value="0.05" units="cm"/>
      <inkml:brushProperty name="color" value="#E71224"/>
      <inkml:brushProperty name="ignorePressure" value="1"/>
    </inkml:brush>
  </inkml:definitions>
  <inkml:trace contextRef="#ctx0" brushRef="#br0">80 26,'-11'94,"0"-47,2 0,2 1,3 0,1 0,3 0,4 34,-2 14,10 343,-2 45,-12-304,3 121,38 220,-39-113,19-174,-20 1158,-18-837,19-268,-42-109,15 3,9 1,7 0,9 74,5 56,15-95,-18 327,-19-203,19 323,4-590,3 0,3 0,4-1,11 30,13 29,-22-87,-3 0,-2 1,-2 0,1 20,10 122,-20-185,1 0,0 1,-1-1,1 0,1 0,-1 0,0 0,1 0,-1 0,1-1,0 1,0 0,0-1,0 1,1-1,-1 0,1 0,-1 0,1 0,0 0,-1 0,1-1,0 1,0-1,0 0,1 0,-1 0,0 0,3 0,104 2,-80-4,32 3,1 3,-1 3,25 7,167 15,52-33,246 9,-456 3,-1 4,-1 4,55 19,-138-33,80 22,1-4,57 5,363-11,-221 32,167-26,36-23,38-57,-138 0,-15 19,402 42,-467 25,-282-20,71-2,191-80,-201 64,-1-4,57-19,-101 25,-1 1,1 2,0 3,37 2,42-4,176-31,-240 27,-1 3,1 3,0 3,3 2,40 0,-98-2,4 1,-1-1,1 0,-1-1,1 0,0 0,-1-2,0 1,0-2,0 1,0-1,9-5,139-73,-125 64,0 1,2 2,0 1,0 2,2 1,-24 6,-1-1,0 0,0 0,0-2,-1 1,0-2,0 0,-1 0,-1-1,2-1,92-64,-95 72,-1-1,1 0,-1 0,0 0,0-1,0 0,-1-1,0 0,0 0,0 0,-1-1,0 0,0 0,2-5,-3 5,1 0,0 0,0 1,0 0,1 0,0 1,0 0,0 0,1 1,-1 0,4-2,30-18,-34 18,-1-1,-1 0,1 0,-1 0,0-1,-1 1,0-1,0-1,0 1,-1 0,-1-1,0 0,1-6,3-5,7-12,1 1,1 0,2 1,1 1,14-17,6-11,152-267,-97 155,-69 117,-1-1,-3-1,-3-1,8-42,45-131,261-441,-303 598,-4-1,-3-1,-3-1,6-61,18-116,-20 119,-5-2,-6 1,-7-1,-5-25,-2-430,-52 135,17 196,-17-174,24-241,27 613,-2 1,-4 0,-2 0,-2 1,-10-22,7 34,3 0,2 0,2-1,-2-28,6 27,-1 1,-3 0,-2 1,-2 0,-2 1,-2 0,-2 2,-4-4,-252-520,33 127,236 429,-1 0,0 0,-1 1,0 0,0 1,-1 0,-1 0,-8-5,15 12,1-1,-1 1,0 1,0-1,0 0,0 1,0 0,0 0,0 0,0 1,-1-1,1 1,0 0,0 0,-1 0,1 1,0-1,0 1,0 0,0 0,0 1,0-1,0 1,0 0,0 0,1 0,-1 1,-1 1,-5 2,0 0,0-1,0 0,-1-1,0 0,0 0,0-1,0-1,-1 0,1 0,-1-1,1-1,-1 1,1-2,-4 0,-36 1,-322 0,1-17,-27-18,-196-40,-207-29,66 13,588 71,-81-10,-121 4,-309 26,524 5,1 5,0 6,2 5,-64 23,1 12,-4 36,196-90,-1-1,1 1,0 0,-1-1,1 0,-1 0,0 0,1 0,-1-1,0 1,1-1,-1 0,0 0,0 0,1 0,-1-1,0 0,1 0,-1 0,0 0,1 0,0-1,-1 1,1-1,0 0,0 0,0 0,0-1,0 1,0-1,0 1,1-1,0 0,-1 0,1 0,0 0,1-1,-1 1,0 0,1-1,0 0,-7-23,7 22,1 0,-1 0,-1 0,1 0,-1 0,1 0,-1 0,-1 1,1-1,-1 1,0 0,0-1,0 1,0 0,-1 1,1-1,-1 1,0-1,0 1,-1 1,1-1,-1 0,-3-1,-174-53,-268-125,157 85,66 41,-107-50,20 30,256 65,-1 1,0 4,0 2,-1 3,1 2,-8 3,-82 41,-11 12,-7 13,146-63,0-1,-1 0,0-2,0-1,0 0,-1-2,1 0,-1-2,-18-2,-15 1,-111 1,165 0,-1 1,1-1,0 1,0-1,0 0,0 1,0-1,0 0,0 0,1-1,-1 1,0 0,0 0,1-1,-1 1,1-1,-1 0,1 1,0-1,0 0,0 0,0 0,0 0,0 0,0 0,0 0,1 0,-1 0,1 0,0 0,0-1,0 1,0 0,0 0,0 0,0-2,0-17</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26T04:49:33.940"/>
    </inkml:context>
    <inkml:brush xml:id="br0">
      <inkml:brushProperty name="width" value="0.05" units="cm"/>
      <inkml:brushProperty name="height" value="0.05" units="cm"/>
      <inkml:brushProperty name="color" value="#E71224"/>
      <inkml:brushProperty name="ignorePressure" value="1"/>
    </inkml:brush>
  </inkml:definitions>
  <inkml:trace contextRef="#ctx0" brushRef="#br0">0 84,'24'-2,"-1"-1,0-1,0 0,0-2,-1-1,22-9,28-9,-42 19,0 2,-1 0,1 2,0 1,0 2,3 1,29 0,651-2,-319 48,-180-36,120-11,-179-2,-115 3,0 2,-1 2,1 2,-1 1,34 13,-66-20,-1 0,1 0,0-1,-1 1,1-2,0 1,0-1,0 0,0 0,-1-1,1 0,0 0,-1-1,1 0,0 0,-1 0,0-1,1 0,-7 3,0-1,1 1,-1 0,0 0,1-1,-1 1,0 0,0 0,1-1,-1 1,0 0,0-1,0 1,1 0,-1-1,0 1,0-1,0 1,0 0,0-1,0 1,0-1,0 1,0 0,0-1,0 1,0-1,0 1,0 0,0-1,0 1,0-1,0 1,0 0,-1-1,1 1,0 0,0-1,0 1,-1 0,1-1,0 1,-1 0,1 0,0-1,-1 1,1 0,0 0,-1-1,1 1,0 0,-1 0,1 0,0 0,-1 0,1 0,-1 0,1-1,0 1,-1 0,1 0,-1 0,1 1,0-1,-1 0,1 0,-1 0,-28-3,3 5</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26T04:49:37.476"/>
    </inkml:context>
    <inkml:brush xml:id="br0">
      <inkml:brushProperty name="width" value="0.05" units="cm"/>
      <inkml:brushProperty name="height" value="0.05" units="cm"/>
      <inkml:brushProperty name="color" value="#E71224"/>
      <inkml:brushProperty name="ignorePressure" value="1"/>
    </inkml:brush>
  </inkml:definitions>
  <inkml:trace contextRef="#ctx0" brushRef="#br0">1 0,'41'317,"-39"-133,10-173,-4-13</inkml:trace>
  <inkml:trace contextRef="#ctx0" brushRef="#br0" timeOffset="1085.005">217 158,'-1'-5,"1"0,-1 1,1-1,-1 0,1 0,1 0,-1 1,1-1,0 0,0 1,0-1,0 0,1 1,0-1,0 1,0 0,1 0,-1 0,1 0,0 0,0 0,0 1,1 0,-1-1,1 1,0 0,0 1,0-1,3-1,8 0,0-1,1 2,0 0,-1 1,1 0,0 2,0 0,0 0,0 2,8 1,-19-3,1 1,-1 0,1 0,-1 0,1 1,-1 0,0 0,0 0,0 1,0 0,0 0,0 0,-1 0,1 1,-1 0,0 0,0 0,-1 0,1 0,-1 1,0 0,0 0,0 0,-1 0,0 0,0 0,0 0,0 4,-1-3,0 0,-1 1,0-1,0 1,0-1,-1 1,0-1,0 0,-1 1,0-1,0 0,0 0,-1 0,0 0,0-1,0 1,-1-1,0 0,0 0,0 0,-4 3,-4 7,-2 0,0-1,-1-1,-1 0,0-1,0-1,-1 0,0-1,-1-1,-14 5,-66 22,126-27,251-30,-107 18,-157-2</inkml:trace>
  <inkml:trace contextRef="#ctx0" brushRef="#br0" timeOffset="1861.379">1005 139,'4'0,"0"3,1 8,1 9,1 4,-1 5,1 1,1-2,-3-2,0-2,-3-2,0-1,-2 3,0 0,0-4</inkml:trace>
  <inkml:trace contextRef="#ctx0" brushRef="#br0" timeOffset="2460.267">907 355,'3'0,"5"0,4 0,4 0,2 0,1 0,5 0,-3-3,0-2,-2 1,1 0,-1 2,0 0,0 2,0-1,4 1,-2 0</inkml:trace>
  <inkml:trace contextRef="#ctx0" brushRef="#br0" timeOffset="4241.782">1655 315,'-11'1,"0"-1,0 0,0-1,1 0,-1 0,0-1,0-1,1 0,-1 0,1-1,0-1,0 1,1-2,-1 1,1-1,0-1,1 1,-1-2,-1-2,8 6,-1 0,1 0,0 0,0 0,1-1,-1 1,1-1,0 1,0-1,1 1,0-1,-1 0,1 1,1-1,-1 0,1 1,-1-1,2 1,-1-1,0 1,1-1,0 1,0 0,0 0,0 0,1 0,-1 0,1 0,0 1,0-1,1 1,-1 0,1 0,-1 0,1 0,2 0,4-2,0 0,0 0,1 1,-1 1,1 0,0 0,0 1,0 0,1 1,-1 0,0 1,0 1,1-1,-1 2,0 0,0 0,0 1,0 0,-1 1,1 0,-1 0,0 1,0 1,0 0,1 2,-6-2,-1 1,-1-1,1 1,-1 0,0 1,-1-1,1 0,-2 1,1-1,-1 1,0 0,0-1,-1 1,0 0,-1-1,0 1,0 0,0-1,-2 4,2-8,0 0,-1 0,1 0,-1 0,0 0,0 0,0 0,0-1,-1 1,1-1,-1 0,1 0,-1 0,0 0,0 0,1 0,-1-1,-1 1,1-1,0 0,0 0,0 0,-1 0,1-1,0 1,-1-1,1 0,-2 0,-41 13,40-9,-1 0,1 0,0 1,0 0,1 0,-1 0,1 1,0 0,0 0,1 0,0 1,0-1,1 1,-1 0,1 0,1 0,-1 0,1 1,1-1,-1 1,1-1,1 1,-1 0,1-1,1 1,-1-1,1 1,1 0,-1-1,1 0,1 1,-1-1,1 0,1 1,-1-4,0 1,0-1,1 0,0 0,0 0,0 0,0 0,0-1,1 0,-1 0,1 0,0-1,0 0,0 1,0-2,1 1,-1-1,0 1,1-1,-1-1,1 1,-1-1,1 0,-1 0,1-1,3 0,-6-3,0 1,0 0,0-1,0 0,-1 0,0 1,0-1,0-1,0 1,0 0,-1 0,0-1,0 1,0-1,-1 1,1-1,-1 1,0-1,0 1,0-1,-1 1,0-1,0 1,-1-3,1-11,1 14,0-1,0 1,-1-1,0 1,0-1,0 1,0-1,-1 1,0 0,0-1,0 1,0 0,0 1,-1-1,0 0,0 1,0-1,0 1,0 0,-1 0,0 0,1 0,-1 1,0 0,0-1,0 2,-1-1,1 0,-4 0,-125-49,121 43</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26T04:49:48.609"/>
    </inkml:context>
    <inkml:brush xml:id="br0">
      <inkml:brushProperty name="width" value="0.05" units="cm"/>
      <inkml:brushProperty name="height" value="0.05" units="cm"/>
      <inkml:brushProperty name="color" value="#E71224"/>
      <inkml:brushProperty name="ignorePressure" value="1"/>
    </inkml:brush>
  </inkml:definitions>
  <inkml:trace contextRef="#ctx0" brushRef="#br0">339 0,'-169'195,"122"-147,35-33,-2-1,1 0,-2-2,0 1,0-2,-1 0,-6 3,22-14,0 0,0 0,1 0,-1 0,0 0,1 0,-1 0,0 1,0-1,1 0,-1 0,0 0,0 1,0-1,1 0,-1 0,0 0,0 1,0-1,0 0,1 0,-1 1,0-1,0 0,0 0,0 1,0-1,0 0,0 1,0-1,0 0,0 1,0-1,0 0,0 0,0 1,0-1,0 0,0 1,0-1,0 0,0 0,-1 1,1-1,0 0,42-1,-34 1,23-1,101-15,-104 8,0 1,0 2,0 1,1 1,0 2,-1 1,1 1,12 2,85 13,-113-19</inkml:trace>
  <inkml:trace contextRef="#ctx0" brushRef="#br0" timeOffset="570.954">339 98,'-12'198,"3"91,-2-255,3-25</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26T04:49:47.076"/>
    </inkml:context>
    <inkml:brush xml:id="br0">
      <inkml:brushProperty name="width" value="0.05" units="cm"/>
      <inkml:brushProperty name="height" value="0.05" units="cm"/>
      <inkml:brushProperty name="color" value="#E71224"/>
      <inkml:brushProperty name="ignorePressure" value="1"/>
    </inkml:brush>
  </inkml:definitions>
  <inkml:trace contextRef="#ctx0" brushRef="#br0">385 19,'0'4,"-1"0,0 1,1-1,-1 0,-1-1,1 1,-1 0,1 0,-1-1,0 1,0 0,-1-1,1 0,-1 0,1 0,-1 0,0 0,0 0,-1-1,-1 2,-6 2,-97 72,-22 81,126-154,1-1,-1 0,0 0,0 0,0 0,0 0,-1-1,1 0,-1 0,0 0,0-1,0 1,0-1,0 0,-1-1,-3 1,-2-3</inkml:trace>
  <inkml:trace contextRef="#ctx0" brushRef="#br0" timeOffset="517.36">168 0,'45'44,"-35"-28,124 115,-117-105,-15-22,0 1,0-1,1 0,0 0,0 0,0 0,0 0,1 0,-1-1,1 0,0 0,0 0,0 0,1 0,2 0,6 1</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26T04:51:24.034"/>
    </inkml:context>
    <inkml:brush xml:id="br0">
      <inkml:brushProperty name="width" value="0.05" units="cm"/>
      <inkml:brushProperty name="height" value="0.05" units="cm"/>
      <inkml:brushProperty name="color" value="#E71224"/>
      <inkml:brushProperty name="ignorePressure" value="1"/>
    </inkml:brush>
  </inkml:definitions>
  <inkml:trace contextRef="#ctx0" brushRef="#br0">1 0,'0'0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26T04:51:32.907"/>
    </inkml:context>
    <inkml:brush xml:id="br0">
      <inkml:brushProperty name="width" value="0.05" units="cm"/>
      <inkml:brushProperty name="height" value="0.05" units="cm"/>
      <inkml:brushProperty name="color" value="#E71224"/>
      <inkml:brushProperty name="ignorePressure" value="1"/>
    </inkml:brush>
  </inkml:definitions>
  <inkml:trace contextRef="#ctx0" brushRef="#br0">0 1,'0'0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26T04:51:34.908"/>
    </inkml:context>
    <inkml:brush xml:id="br0">
      <inkml:brushProperty name="width" value="0.05" units="cm"/>
      <inkml:brushProperty name="height" value="0.05" units="cm"/>
      <inkml:brushProperty name="color" value="#E71224"/>
      <inkml:brushProperty name="ignorePressure" value="1"/>
    </inkml:brush>
  </inkml:definitions>
  <inkml:trace contextRef="#ctx0" brushRef="#br0">0 0,'0'4,"4"0,0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26T05:05:12.503"/>
    </inkml:context>
    <inkml:brush xml:id="br0">
      <inkml:brushProperty name="width" value="0.05" units="cm"/>
      <inkml:brushProperty name="height" value="0.05" units="cm"/>
      <inkml:brushProperty name="color" value="#E71224"/>
      <inkml:brushProperty name="ignorePressure" value="1"/>
    </inkml:brush>
  </inkml:definitions>
  <inkml:trace contextRef="#ctx0" brushRef="#br0">118 1,'0'3,"0"5,0 4,0 3,0 3,0 2,0 3,0 2,0 0,-3-4,-2-3,1-1,1 0,1-2</inkml:trace>
  <inkml:trace contextRef="#ctx0" brushRef="#br0" timeOffset="598.924">1 178,'3'0,"4"0,6 0,2 0,-1-3,1-2,-2-2,3-1,-1 1</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26T05:05:14.220"/>
    </inkml:context>
    <inkml:brush xml:id="br0">
      <inkml:brushProperty name="width" value="0.05" units="cm"/>
      <inkml:brushProperty name="height" value="0.05" units="cm"/>
      <inkml:brushProperty name="color" value="#E71224"/>
      <inkml:brushProperty name="ignorePressure" value="1"/>
    </inkml:brush>
  </inkml:definitions>
  <inkml:trace contextRef="#ctx0" brushRef="#br0">0 41,'0'-3,"0"-5,4-1,4 2,4 1,3 2,3 2,2 1,0 1,1 3,-1 1,0 1,-3 2,-1 0,-1-1,2-2,0-1,-2-1</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26T05:05:15.752"/>
    </inkml:context>
    <inkml:brush xml:id="br0">
      <inkml:brushProperty name="width" value="0.05" units="cm"/>
      <inkml:brushProperty name="height" value="0.05" units="cm"/>
      <inkml:brushProperty name="color" value="#E71224"/>
      <inkml:brushProperty name="ignorePressure" value="1"/>
    </inkml:brush>
  </inkml:definitions>
  <inkml:trace contextRef="#ctx0" brushRef="#br0">1 1,'0'373,"0"-374,0 1,1 0,-1-1,0 1,1 0,-1 0,1 0,-1-1,0 1,1 0,-1 0,1 0,-1 0,0 0,1 0,-1 0,1 0,-1 0,1 0,-1 0,0 0,1 0,-1 0,1 0,-1 0,1 0,-1 0,0 1,1-1,-1 0,0 0,1 1,-1-1,0 0,1 0,-1 1,0-1,1 0,-1 1,0-1,0 0,1 1,-1-1,0 1,0-1,0 0,0 1,0-1,1 1,-1-1,0 1,23-43,-22 40,88-154,-40 55,-22 50,-21 40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21T13:43:16.377"/>
    </inkml:context>
    <inkml:brush xml:id="br0">
      <inkml:brushProperty name="width" value="0.05" units="cm"/>
      <inkml:brushProperty name="height" value="0.05" units="cm"/>
      <inkml:brushProperty name="color" value="#FFFFFF"/>
      <inkml:brushProperty name="ignorePressure" value="1"/>
    </inkml:brush>
  </inkml:definitions>
  <inkml:trace contextRef="#ctx0" brushRef="#br0">1 1,'0'4,"0"3</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26T05:05:17.763"/>
    </inkml:context>
    <inkml:brush xml:id="br0">
      <inkml:brushProperty name="width" value="0.05" units="cm"/>
      <inkml:brushProperty name="height" value="0.05" units="cm"/>
      <inkml:brushProperty name="color" value="#E71224"/>
      <inkml:brushProperty name="ignorePressure" value="1"/>
    </inkml:brush>
  </inkml:definitions>
  <inkml:trace contextRef="#ctx0" brushRef="#br0">190 90,'0'416,"-16"-304,14-92</inkml:trace>
  <inkml:trace contextRef="#ctx0" brushRef="#br0" timeOffset="1204.078">170 11,'-2'13,"0"0,0-1,-2 1,1-1,-2 0,1 0,-2 0,1-1,-2 1,1-1,-2-1,1 0,-4 4,-18 28,-24 71,45-98,1 1,9-28,114-148,-69 71,9-9,-55 97,0 0,0 1,0 0,0-1,0 1,0-1,0 1,0 0,0 0,0-1,0 1,0 0,0 0,0 0,0 0,0 0,0 1,0-1,0 0,0 0,0 1,0-1,0 0,0 1,0-1,0 1,0 0,-1-1,1 1,0-1,0 1,0 0,-1 0,1 0,-1-1,1 1,0 0,-1 0,1 0,-1 0,0 0,1 0,-1 0,0 0,0 0,1 0,-1 0,0 0,0 0,0 0,0 0,7 9,25 31,-1 1,-2 1,-2 1,15 35,15 3,-47-66</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26T05:05:16.717"/>
    </inkml:context>
    <inkml:brush xml:id="br0">
      <inkml:brushProperty name="width" value="0.05" units="cm"/>
      <inkml:brushProperty name="height" value="0.05" units="cm"/>
      <inkml:brushProperty name="color" value="#E71224"/>
      <inkml:brushProperty name="ignorePressure" value="1"/>
    </inkml:brush>
  </inkml:definitions>
  <inkml:trace contextRef="#ctx0" brushRef="#br0">112 1,'-42'49,"-26"85,67-132,1 0,0 0,-1 0,1 0,0 0,0 0,0 0,0 0,1 1,-1-1,1 0,-1 0,1 0,0 0,-1 0,1 0,0 0,0-1,1 1,-1 0,0-1,0 1,1 0,-1-1,1 1,0-1,-1 0,1 0,0 0,0 1,0-2,0 1,-1 0,1 0,1-1,-1 1,0-1,0 1,0-1,0 0,0 0,0 0,0 0,0 0,1 0,-1-1,0 1,0-1,0 1,0-1,0 0,100-2,-85 3</inkml:trace>
  <inkml:trace contextRef="#ctx0" brushRef="#br0" timeOffset="3444.178">190 297,'0'414,"0"-397</inkml:trace>
  <inkml:trace contextRef="#ctx0" brushRef="#br0" timeOffset="4344.354">73 572,'41'124,"8"-41,-49-82,1 1,0-1,0 0,-1 1,1-1,0 0,0 0,0 0,0 0,1 0,-1 0,0 0,0 0,1 0,-1 0,0-1,1 1,-1 0,0-1,1 1,-1-1,1 0,-1 1,1-1,-1 0,1 0,-1 0,1 0,-1 0,1-1,-1 1,1 0,-1-1,1 1,-1-1,1 1,-1-1,0 0,1 1,-1-1,0 0,0 0,1 0,-1 0,1-1,42-57,-30 33,1 0,0 2,2 0,1 0,1 2,1 0,12-9,-20 22</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28T12:46:44.670"/>
    </inkml:context>
    <inkml:brush xml:id="br0">
      <inkml:brushProperty name="width" value="0.05" units="cm"/>
      <inkml:brushProperty name="height" value="0.05" units="cm"/>
      <inkml:brushProperty name="color" value="#F6630D"/>
      <inkml:brushProperty name="ignorePressure" value="1"/>
    </inkml:brush>
  </inkml:definitions>
  <inkml:trace contextRef="#ctx0" brushRef="#br0">18 91,'0'-5,"0"-6,0-7,-5-1,-2-1,1 3</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26T05:14:55.705"/>
    </inkml:context>
    <inkml:brush xml:id="br0">
      <inkml:brushProperty name="width" value="0.05" units="cm"/>
      <inkml:brushProperty name="height" value="0.05" units="cm"/>
      <inkml:brushProperty name="color" value="#E71224"/>
      <inkml:brushProperty name="ignorePressure" value="1"/>
    </inkml:brush>
  </inkml:definitions>
  <inkml:trace contextRef="#ctx0" brushRef="#br0">21 1,'-12'206,"4"-82,8-104</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26T05:14:57.004"/>
    </inkml:context>
    <inkml:brush xml:id="br0">
      <inkml:brushProperty name="width" value="0.05" units="cm"/>
      <inkml:brushProperty name="height" value="0.05" units="cm"/>
      <inkml:brushProperty name="color" value="#E71224"/>
      <inkml:brushProperty name="ignorePressure" value="1"/>
    </inkml:brush>
  </inkml:definitions>
  <inkml:trace contextRef="#ctx0" brushRef="#br0">205 203,'-1'-157,"0"154,-1 0,0 0,0 0,0 1,0-1,0 0,0 1,-1-1,1 1,-1 0,1 0,-1 0,0 0,0 0,0 1,0 0,0-1,-1 1,1 0,0 0,-1 1,1-1,0 1,-1-1,1 1,-1 0,1 0,0 1,-1-1,1 1,0 0,-1-1,1 1,0 1,0-1,0 0,0 1,0 0,0 0,0 0,0 0,1 0,-3 2,-3 7,-1-1,2 2,0-1,0 1,1 0,0 0,1 0,1 1,0 0,0 0,1 0,1 1,1-1,-1 0,2 1,0-1,1 1,0-1,1 1,0-1,3 4,-4-12,0-1,0 1,1-1,0 0,0 0,0 0,0 0,1 0,0 0,-1-1,1 1,1-1,-1 0,0 0,1 0,0 0,-1-1,1 0,0 1,0-1,0 0,1-1,-1 1,0-1,1 0,-1 0,1 0,-1-1,1 0,-1 1,1-2,0 1,-1 0,1-1,-1 0,5-1,0-2,-1 0,0 0,1-1,-1 0,-1 0,1-1,-1 0,0 0,0-1,-1 0,0 0,0 0,-1-1,0 0,0 0,2-5,-4 9,0-1,0 0,-1 0,1 0,-1 0,0 0,0 0,-1-1,1 1,-1 0,0-1,-1 0,1 1,-1-1,-1 1,1-1,-1 1,1-1,-2 1,1-1,-1 1,1-1,-1 1,-1 0,1 0,-1 0,0 1,0-1,0 0,-1 1,1 0,-1 0,0 0,-1 0,1 1,-1 0,0-1,-12-1</inkml:trace>
  <inkml:trace contextRef="#ctx0" brushRef="#br0" timeOffset="1302.404">284 716,'217'-4,"3"-86,-83 45,-96 24,-32 18</inkml:trace>
  <inkml:trace contextRef="#ctx0" brushRef="#br0" timeOffset="2424.352">717 381,'0'6,"-1"-2,1 0,0 0,0 0,0 0,0 0,0 0,1 0,0 0,0 0,0 0,0 0,0-1,1 1,0 0,0-1,0 1,0-1,0 0,1 1,0-1,1 2,3 0,0 1,-1 0,0 0,0 1,-1-1,0 1,0 0,-1 1,1 0,-2-1,4 9,51 38,-53-52,-1 0,0 0,0 0,0 1,0-1,-1 1,1 0,-1 0,1 1,-1-1,0 1,-1-1,1 1,0 0,-1 0,0 0,0 1,0-1,0 4,-1-4,0 0,-1-1,1 1,-1 0,0-1,0 1,-1 0,1-1,-1 1,0 0,0-1,0 1,0-1,0 0,-1 1,0-1,0 0,0 0,0 0,0 0,0 0,-1 0,1 0,-1-1,0 0,0 1,0-1,0 0,0 0,-1-1,1 1,0-1,-1 0,0 1,-94 47,45-17,42-22</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26T05:19:18.462"/>
    </inkml:context>
    <inkml:brush xml:id="br0">
      <inkml:brushProperty name="width" value="0.05" units="cm"/>
      <inkml:brushProperty name="height" value="0.05" units="cm"/>
      <inkml:brushProperty name="color" value="#E71224"/>
      <inkml:brushProperty name="ignorePressure" value="1"/>
    </inkml:brush>
  </inkml:definitions>
  <inkml:trace contextRef="#ctx0" brushRef="#br0">2107 59,'-8'8,"5"-4,-1 1,0-1,0 0,0 0,0-1,-1 1,0-1,1 0,-1 0,0-1,-1 0,1 1,0-2,-1 1,1-1,-1 1,1-1,-3-1,-316-1,-709 2,1016-1</inkml:trace>
  <inkml:trace contextRef="#ctx0" brushRef="#br0" timeOffset="1133.003">0 0,'12'178,"9"-24,-14-99,13-86,-7-9,46-90,38-2,-69 96,-20 27</inkml:trace>
  <inkml:trace contextRef="#ctx0" brushRef="#br0" timeOffset="1897.495">374 335,'0'3,"0"5,0 4,0 3,0 3,0 2,0 0,0 4,0 1,0-1,0 0,0-1,0-5</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26T05:19:24.855"/>
    </inkml:context>
    <inkml:brush xml:id="br0">
      <inkml:brushProperty name="width" value="0.05" units="cm"/>
      <inkml:brushProperty name="height" value="0.05" units="cm"/>
      <inkml:brushProperty name="color" value="#E71224"/>
      <inkml:brushProperty name="ignorePressure" value="1"/>
    </inkml:brush>
  </inkml:definitions>
  <inkml:trace contextRef="#ctx0" brushRef="#br0">2246 117,'-323'1,"97"39,-235-40,211 11,230-8,2 0</inkml:trace>
  <inkml:trace contextRef="#ctx0" brushRef="#br0" timeOffset="1331.829">1 98,'0'-3,"0"-1,0 0,0 1,1-1,-1 0,1 1,0-1,0 1,0-1,0 1,1 0,-1-1,1 1,0 0,0 0,0 0,0 0,1 0,-1 1,1-1,0 1,0-1,0 1,0 0,0 0,0 0,0 1,1-1,-1 1,0 0,1 0,0 0,-1 0,1 1,-1-1,1 1,0 0,-1 0,1 0,0 1,-1-1,1 1,0 0,-1 0,1 0,-1 0,0 1,1-1,-1 1,0 0,0 0,0 0,0 0,0 1,-1-1,1 1,-1 0,6 9,-2 0,1 0,-2 0,0 1,0 0,-1 0,-1 0,0 0,-1 1,0-1,-1 1,-1 12,0-15,1-4,0 0,0 0,-1 0,0 0,-1 0,0 0,0 0,0 0,-1-1,0 1,0 0,0-1,-1 1,0-1,-1 0,1 0,-1 0,0 0,-1-1,1 0,-1 1,0-2,-62 48,67-51,0 0,0 0,0 0,0 0,0-1,0 1,0 0,0 0,1 0,-1-1,0 1,1 0,-1 0,0-1,1 1,-1 0,1-1,-1 1,1-1,-1 1,1 0,0-1,-1 1,1-1,0 1,-1-1,1 0,0 1,0-1,-1 0,1 0,0 1,0-1,-1 0,1 0,0 0,0 0,0 0,0 0,-1 0,1 0,1 0,1 1,148 25,-130-27</inkml:trace>
  <inkml:trace contextRef="#ctx0" brushRef="#br0" timeOffset="2230.549">612 0,'-2'9,"0"-1,0 0,-1 0,0 0,0 0,-1 0,0 0,0-1,-1 0,0 0,0 0,-1 0,0-1,-2 2,-19 24,-77 84,102-114,1-1,0 0,-1 0,1 1,0-1,0 1,0-1,0 1,0-1,1 1,-1-1,0 1,1 0,-1 0,1-1,0 1,-1 0,1 0,0-1,0 1,0 0,0 0,1 0,-1-1,0 1,1 0,-1-1,1 1,0 0,-1-1,1 1,0 0,0-1,0 1,0-1,0 0,0 1,1-1,-1 0,0 0,1 0,-1 0,1 0,-1 0,1 0,0 0,-1 0,1-1,0 1,-1-1,1 1,0-1,0 0,-1 0,1 0,0 0,0 0,-1 0,1 0,220 20,-175-40,-38 7</inkml:trace>
  <inkml:trace contextRef="#ctx0" brushRef="#br0" timeOffset="2727.472">730 59,'-32'88,"-24"198,56-279,-2-1,1 1,-1-1,0 1,0-1,0 0,-1 0,0 0,0 0,-1 0,0-1,0 1,-1 1,-1-5</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26T05:18:35.962"/>
    </inkml:context>
    <inkml:brush xml:id="br0">
      <inkml:brushProperty name="width" value="0.05" units="cm"/>
      <inkml:brushProperty name="height" value="0.05" units="cm"/>
      <inkml:brushProperty name="color" value="#E71224"/>
      <inkml:brushProperty name="ignorePressure" value="1"/>
    </inkml:brush>
  </inkml:definitions>
  <inkml:trace contextRef="#ctx0" brushRef="#br0">1559 1201,'-258'-32,"49"23,132 11,-701-2,760 0</inkml:trace>
  <inkml:trace contextRef="#ctx0" brushRef="#br0" timeOffset="1049.505">436 925,'-1'4,"1"0,-1 0,0 0,0 0,0 0,-1 0,0-1,1 1,-1-1,0 1,-1-1,1 0,-1 0,1 0,-1 0,0 0,0 0,0-1,0 1,-1-1,1 0,-1 0,1-1,-1 1,0-1,0 1,-1-1,-42 27,-51 39,96-67,0 1,-1-1,1 1,0 0,0 0,0 0,0 0,1 0,-1 1,0-1,0 0,1 1,-1 0,1-1,-1 1,1 0,0 0,0-1,-1 1,1 0,1 0,-1 0,0 0,0 1,1-1,-1 0,1 0,0 0,-1 0,1 1,0-1,0 0,1 0,-1 1,0-1,1 0,-1 0,1 0,0 0,0 0,0 0,0 0,0 0,0 0,0 0,1-1,-1 1,1 0,-1-1,1 1,0-1,-1 1,2 0,85 95,-49-62,-24-21</inkml:trace>
  <inkml:trace contextRef="#ctx0" brushRef="#br0" timeOffset="88409.306">634 0,'-13'192,"4"92,10-188,-1-78</inkml:trace>
  <inkml:trace contextRef="#ctx0" brushRef="#br0" timeOffset="89260.684">1026 157,'-4'2,"0"0,1 0,-1 0,0 1,0-1,1 1,0 0,-1-1,1 2,0-1,0 0,1 1,-1-1,1 1,0 0,0 0,0 0,0 0,1 0,-1 0,1 0,0 0,0 1,1-1,-8 18,-63 110,63-116</inkml:trace>
  <inkml:trace contextRef="#ctx0" brushRef="#br0" timeOffset="89868.179">968 138,'8'2,"-1"1,0-1,0 1,-1 0,1 1,-1-1,1 1,-1 1,0-1,-1 1,1 0,-1 0,0 1,0 0,-1 0,1 0,-1 0,-1 0,1 1,-1 0,0 0,0 2,8 11,45 82,-5 3,-5 1,10 41,50 55,-103-191,-7-19,0-5</inkml:trace>
  <inkml:trace contextRef="#ctx0" brushRef="#br0" timeOffset="91273.689">1106 276,'-1'-1,"0"1,1 0,-1 0,0-1,1 1,-1 0,0 0,1 0,-1 0,0 0,0 0,1 0,-1 0,0 0,0 0,1 0,-1 0,0 1,1-1,-1 0,0 1,1-1,-1 0,1 1,-1-1,0 1,1-1,-1 0,1 1,-1 0,1-1,-1 1,1-1,0 1,-1-1,1 1,0 0,-1-1,1 1,0 0,0 0,0-1,-1 1,1 0,0-1,0 1,0 0,0 0,0-1,0 1,1 0,-1-1,0 1,0 0,0-1,1 1,-1 0,0-1,1 1,-1 0,1-1,-1 1,0-1,1 1,-1-1,2 1,36 35,-27-31,-12-5,1 0,-1 0,1 1,-1-1,1 0,-1 1,1-1,-1 1,1-1,0 1,-1-1,1 1,0-1,-1 1,1-1,0 1,0-1,0 1,-1-1,1 1,0 0,0-1,0 1,0-1,0 1,0-1,0 1,0 0,0-1,0 1,1-1,-1 1,0-1,0 1,0-1,1 1,-1 0,0-1,1 1,-1-1,0 0,1 1,-1-1,1 1,-1-1,0 0,1 1,-1-1,1 0,-1 1,1-1,0 0,-1 0,1 1,-1-1,1 0,-1 0,1 0,0 0,-18 6,-1 0,0-2,0 0,0-1,0-1,-1 0,1-2,0 0,-7-1,-10-14,34 14,0 0,0 0,-1 0,1 0,0 0,-1 0,1 0,0 0,-1 0,1 0,-1 1,0-1,1 1,-1-1,1 1,-1 0,0 0,1-1,-1 1,0 0,1 0,-1 1,0-1,1 0,-1 0,0 1,1-1,-1 1,1 0,-1-1,1 1,-1 0,1 0,-1 0,1 0,0 0,0 0,0 0,-1 1,1-1,-6 14</inkml:trace>
  <inkml:trace contextRef="#ctx0" brushRef="#br0" timeOffset="92026.208">909 433,'1'44,"0"-19,-1 0,0 0,-2 0,-1 0,-1-1,-1 1,-6 16,-22 92,30-137,2-4</inkml:trace>
  <inkml:trace contextRef="#ctx0" brushRef="#br0" timeOffset="104534.439">1755 1182,'2'-2,"0"0,0 1,0-2,-1 1,1 0,-1 0,0 0,1-1,-1 1,0-1,0 1,-1-1,1 1,0-1,-1 0,0 1,1-1,-1 0,0 1,-1-1,1 1,0-3,-3-3,0-1,0 1,-1-1,0 1,0 0,-1 1,0-1,0 1,-1 0,0 0,-1 0,3 2,0 1,-1-1,1 1,-1 1,0-1,0 1,0 0,0 0,0 0,-1 1,1-1,-1 2,0-1,0 0,0 1,1 0,-1 1,-3-1,-186-63,89 16,30 16,58 23,1 1,-1 1,0 0,-1 2,0 0,0 1,0 1,-5 0,-162-16,-113 20,283 0,1 1,0 1,0 0,1 2,-1-1,1 2,0-1,0 2,-11 7,-8 5,0-2,0-1,-2-2,0-2,0 0,-5-2,33-9,-1-1,1 2,-1-1,1 1,0 0,0 0,-1 1,2 0,-1 0,0 1,1 0,-1 0,1 1,0-1,1 1,-1 1,1-1,0 1,0 0,1 0,0 0,0 1,-2 4,-2 11,1 1,1 1,1-1,1 1,1 0,1 0,1 0,2 0,1 12,1-23,0-1,1 0,0 0,1-1,1 1,0-1,0 0,1 0,0-1,1 0,0-1,4 4,-2-7,0 1,0-1,0-1,1 0,0 0,0-1,1-1,-1 1,1-2,-1 0,1 0,0-1,0-1,0 0,0 0,-1-1,1-1,4-1,-9 3,1-1,-1 0,0-1,1 1,-1-2,0 1,0-1,0 0,-1 0,1-1,-1 0,0 0,0 0,0-1,0 0,-1 0,0-1,1 0,3-4,2 0,-1 1,1 0,0 1,1 0,0 0,1 2,-1-1,1 2,5-2,54-30,28-11,-93 47,-1-1,1 0,-1-1,1 1,-1-1,0 0,1-1,-2 0,1 0,0 0,-1 0,0-1,0 0,3-3,-2 3,0 1,0 0,1 1,0 0,-1 0,1 0,0 1,1 0,-1 0,0 0,0 1,1 1,-1-1,1 1,-1 0,1 1,-1 0,0 0,1 1,19-1,98 35,-70-14,-32-14,0 2,-1 0,0 1,0 2,-2 0,1 1,-2 1,3 3,-12-11,-1 0,2-1,-1-1,1 0,0 0,0-1,0 0,1-1,-1 0,1-1,0 0,-1-1,1 0,0-1,0 0,0-1,0-1,-1 0,1 0,0-3,-1 1,0-2,0 1,0-2,-1 1,0-2,0 1,-1-1,6-7,-10 11,41-76,-33 47,-12 31,1 0,-1 0,1 0,-1 0,0 0,0 0,0 0,0 0,0 0,0 0,-1-1,1 1,-1 0,0 0,1-1,-1 1,0 0,0-1,-1 1,1 0,0-1,-1 1,1 0,-1 0,0-1,0 1,0 0,0 0,0 0,0 0,-1 0,1 0,0 0,-1 1,0-1,1 1,-1-1,0 1,0-1,0 1,0 0,0 0,0 0,0 0,0 0,-1 0,-84-1,48 2</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26T05:18:28.404"/>
    </inkml:context>
    <inkml:brush xml:id="br0">
      <inkml:brushProperty name="width" value="0.05" units="cm"/>
      <inkml:brushProperty name="height" value="0.05" units="cm"/>
      <inkml:brushProperty name="color" value="#E71224"/>
      <inkml:brushProperty name="ignorePressure" value="1"/>
    </inkml:brush>
  </inkml:definitions>
  <inkml:trace contextRef="#ctx0" brushRef="#br0">1983 1006,'0'38,"12"130,-2 5,-12-118,2-38</inkml:trace>
  <inkml:trace contextRef="#ctx0" brushRef="#br0" timeOffset="1036.76">1806 1242,'71'80,"-67"-69,1-1,1 1,0-1,0 0,1-1,0 0,1 0,0 0,0-1,1 0,0 0,8 5,-13-9,0 0,0 0,1-1,-1 1,1-1,-1 0,1 0,0-1,0 1,0-1,1 0,-1-1,1 1,-1-1,1 0,-1 0,1-1,-1 1,1-1,0-1,-1 1,1-1,-1 0,1 0,-1 0,1-1,-1 0,0 0,1-1,14-12,-4 0</inkml:trace>
  <inkml:trace contextRef="#ctx0" brushRef="#br0" timeOffset="29121.756">1826 435,'-158'20,"-46"-32,168 6,-1 2,1 2,-1 1,-28 4,-14-1,-85-2,143 0</inkml:trace>
  <inkml:trace contextRef="#ctx0" brushRef="#br0" timeOffset="30823.79">1215 297,'-46'54,"3"-25,29-21,0 0,1 1,1 1,0 0,0 1,1 0,0 0,0 1,2 1,-8 12,17-22,-1 1,1-1,1 1,-1 0,0-1,1 1,0-1,0 1,0-1,0 1,0-1,1 0,-1 1,1-1,0 0,0 0,0 0,1-1,-1 1,1 0,-1-1,1 1,0-1,0 0,1 1,8 9,33 32,-33-33,1 1,-1 0,-1 1,0 0,-1 1,-1 0,0 0,1 5,-4-4</inkml:trace>
  <inkml:trace contextRef="#ctx0" brushRef="#br0" timeOffset="78069.94">1550 731,'12'128,"-2"110,-12-151,2 724,-41-322,22-209,-13 98,5 15,7-122,9-60,2-6,-26-67,31 203,-26-192,0 26,30-159</inkml:trace>
  <inkml:trace contextRef="#ctx0" brushRef="#br0" timeOffset="78868.83">1156 4728,'-1'31,"0"-18,-1 0,1 0,1 0,0-1,1 1,0 0,1 0,1-1,0 1,0-1,1 0,1 0,0 0,1-1,0 1,0-2,2 1,-1 0,5 3,-10-12,0 0,0-1,1 1,-1-1,0 0,1 1,-1-1,1 0,-1-1,1 1,-1 0,1-1,0 1,-1-1,1 0,0 0,-1 0,1 0,0 0,-1-1,1 1,0-1,-1 0,1 0,-1 0,1 0,-1 0,0 0,1-1,-1 1,0-1,0 1,0-1,0 0,0 0,1-1,58-90,-52 77,21-36,2 2,2 1,2 2,18-17,-8 24,-25 28</inkml:trace>
  <inkml:trace contextRef="#ctx0" brushRef="#br0" timeOffset="80867.837">1530 986,'-16'17,"5"-4,0 0,-1-1,0-1,-1 0,0 0,-1-1,0-1,-1 0,0-1,-8 2,31-12,2-1,0 0,0 0,0-1,0 0,-1-1,0 0,0-1,0 0,-1 0,0-1,0 0,6-7,71-134,-84 147,0 0,0 0,0 1,0-1,0 1,1-1,-1 1,0-1,0 1,1 0,-1-1,0 1,0 0,1 0,-1 0,0 0,1 0,-1 0,0 1,1-1,-1 0,0 1,0-1,0 1,1-1,-1 1,0-1,0 1,0 0,0 0,0-1,0 1,0 0,0 0,0 0,0 0,-1 0,1 0,0 0,-1 1,1 0,11 8,116 98,-47-41,-69-55</inkml:trace>
  <inkml:trace contextRef="#ctx0" brushRef="#br0" timeOffset="115088.27">2121 218,'-4'-1,"-1"0,1 0,-1-1,1 1,0-1,0 0,0 0,0-1,0 1,0-1,0 0,1 0,0 0,-1-1,1 1,0-1,1 0,-1 1,1-1,-1-1,1 0,-14-17,8 13,0 0,0 0,-1 0,0 1,-1 1,1 0,-2 0,1 1,-1 0,0 0,0 2,0-1,-1 1,1 1,-6-1,-185-28,-288 34,480-2,-1 0,1 1,-1 1,1 0,0 0,0 1,0 0,0 1,0 0,0 0,1 1,0 0,0 1,0 0,0 2,-27 9,-107 35,40-15,-155 56,-129 71,303-111,88 9,-7 201,34-111,-29-149,1 1,-1-1,1 0,0 0,0 0,0 0,0-1,0 1,1-1,-1 0,1 0,-1 0,1 0,0-1,0 1,-1-1,1 0,0 0,0 0,0-1,1 0,-1 1,0-2,0 1,0 0,0-1,0 1,0-1,0 0,0-1,0 1,-1-1,1 1,0-1,2-2,20-2,10 2,-1 2,1 1,-1 2,1 1,20 5,47 3,120-27,108 15,-223-16,-99 15,0 0,0 0,-1-1,1 0,-1 0,0-1,0 0,-1-1,1 1,-1-1,0-1,-1 1,1-1,-1-1,-1 1,1-1,-2 0,4-5,47-57,66-49,83-48,-83 27,-95 97,-19 25</inkml:trace>
  <inkml:trace contextRef="#ctx0" brushRef="#br0" timeOffset="116765.855">2357 790,'-41'-36,"29"31,0 0,-1 0,1 1,-1 1,0 0,0 1,0 0,0 1,0 0,-1 1,1 1,0 0,-8 2,-28-1,17-3,27 0,0 0,0 0,0 1,0-1,0 1,0 0,0 0,0 1,0 0,-1-1,1 2,1-1,-1 1,0-1,0 1,0 1,1-1,-1 1,1-1,0 1,0 1,0-1,0 0,1 1,-1 0,0 2,-66 159,16 23,34-125,-13 89,32-143,2 0,-1 0,1 0,0 0,1 0,0 0,0 0,1-1,0 1,0-1,1 0,0 0,1 0,0 0,0-1,0 0,1 0,5 5,126 89,-121-90,-10-6,1 0,0 0,0-1,0 0,0 0,1-1,0 0,0 0,0-1,0 0,0 0,2-1,1-2,1-1,-1 0,1 0,-1-1,0-1,0 0,0 0,-1-1,1 0,-1-1,-1 0,1-1,-1 0,0-1,0 0,-1 0,0 0,5-9,74-104,-82 115,0 1,0-1,0 0,0 0,-1 0,0 0,-1-1,1 0,-1 0,-1 0,1 0,-1 0,0-2,29-61,-3 32,-14 23,-2 0,0-1,0 0,-2-1,0 0,-1-1,0 0,-2 0,0-1,-1 0,-1 0,-1 0,0-1,-1-7,-3 13,1 10,0 1,0-1,0 0,-1 0,0 0,0 0,0 0,0 0,0 0,-1 0,0 0,0 0,0 1,0-1,-1 0,1 1,-1-1,0 1,0-1,0 1,0 0,-1 0,1 0,-1 0,0 0,0 0,0 1,0 0,-1-1,1 1,0 0,-1 1,0-1,-1 0,-14 0,0 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22T07:04:33.173"/>
    </inkml:context>
    <inkml:brush xml:id="br0">
      <inkml:brushProperty name="width" value="0.05" units="cm"/>
      <inkml:brushProperty name="height" value="0.05" units="cm"/>
      <inkml:brushProperty name="color" value="#E71224"/>
      <inkml:brushProperty name="ignorePressure" value="1"/>
    </inkml:brush>
  </inkml:definitions>
  <inkml:trace contextRef="#ctx0" brushRef="#br0">2 1,'0'489,"-1"-486,1 0,0-1,-1 1,1 0,0 0,0 0,1-1,-1 1,0 0,1 0,0-1,0 1,0 0,0-1,0 1,0-1,1 1,-1-1,1 1,-1-1,1 0,0 0,0 0,0 0,0 0,1 0,-1-1,0 1,1-1,-1 0,1 1,-1-1,1 0,0-1,0 1,0 0,228-3,-29 1,-200 1,1 0,0-1,-1 1,1-1,-1 1,1-1,-1 0,1 0,-1 0,1 0,-1 0,0 0,0-1,0 1,0-1,0 1,0-1,0 0,0 0,0 0,-1 0,1 0,-1-1,6-13</inkml:trace>
  <inkml:trace contextRef="#ctx0" brushRef="#br0" timeOffset="1551.54">310 232,'2'5,"-1"-1,1 1,-1 0,1-1,0 1,1-1,-1 0,1 0,0 0,0 0,0 0,1-1,-1 1,1-1,0 0,0 0,0 0,0-1,1 1,-1-1,2 0,38 31,21 38,-51-63,-11-7,0 0,0-1,-1 1,1 0,0 0,-1 1,1-1,0 0,-1 1,0 0,1-1,-1 1,0 0,0 0,0 0,0 1,0-1,-1 0,1 1,-1-1,1 1,-1-1,0 1,0 0,0 0,-1-1,1 1,0 0,-1 0,0 0,0 0,0 0,0-1,0 1,0 0,-1 0,0 0,1 0,-1-1,0 1,0 0,-1 0,-74 105,-5-34,68-66</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21T13:43:15.510"/>
    </inkml:context>
    <inkml:brush xml:id="br0">
      <inkml:brushProperty name="width" value="0.05" units="cm"/>
      <inkml:brushProperty name="height" value="0.05" units="cm"/>
      <inkml:brushProperty name="color" value="#FFFFFF"/>
      <inkml:brushProperty name="ignorePressure" value="1"/>
    </inkml:brush>
  </inkml:definitions>
  <inkml:trace contextRef="#ctx0" brushRef="#br0">0 479,'1'-251,"-1"241,0-1,1 1,1 0,0-1,0 1,1 0,0 0,1 0,0 1,0-1,1 1,0 0,1 0,0 0,0 1,1 0,0 1,1-1,-1 1,1 0,8-4,-14 11,0 0,0 0,0 0,0 1,0-1,0 0,0 1,0 0,0-1,0 1,0 0,0 0,0 0,0 0,-1 0,1 1,0-1,-1 0,1 1,-1 0,0-1,1 1,-1 0,0-1,0 1,0 0,0 0,0 0,0 1,16 19,143 72,-141-87,1-2,0 0,1-1,-1 0,1-2,0-1,0 0,-1-2,1 0,8-2,-26 2,0 0,0 0,0-1,0 1,0-1,0 1,0-1,0 0,0 0,-1 0,1-1,-1 1,0-1,0 1,0-1,0 0,0 0,0 1,-1-1,1 0,-1-1,0 1,0 0,0 0,0-1,-1 1,1 0,-1-1,0 1,0 0,0-1,0 1,-1 0,1-1,-1 1,0 0,0 0,0-1,0 1,-1 0,1 0,-1 0,0 1,0-1,0 0,-2-1,-8-16</inkml:trace>
  <inkml:trace contextRef="#ctx0" brushRef="#br0" timeOffset="1382.708">451 1,'5'0,"6"0,2 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22T07:04:38.849"/>
    </inkml:context>
    <inkml:brush xml:id="br0">
      <inkml:brushProperty name="width" value="0.05" units="cm"/>
      <inkml:brushProperty name="height" value="0.05" units="cm"/>
      <inkml:brushProperty name="color" value="#E71224"/>
      <inkml:brushProperty name="ignorePressure" value="1"/>
    </inkml:brush>
  </inkml:definitions>
  <inkml:trace contextRef="#ctx0" brushRef="#br0">1 898,'0'-797,"9"733,-9 62,0 1,1 0,-1 0,0-1,1 1,-1 0,1 0,0 0,-1-1,1 1,0 0,0 0,0 0,0 0,0 1,0-1,0 0,0 0,0 0,0 1,0-1,0 1,1-1,-1 1,0-1,0 1,1 0,-1-1,0 1,1 0,-1 0,0 0,1 0,-1 0,0 0,0 1,1-1,-1 0,0 1,1-1,-1 1,0-1,0 1,0-1,0 1,1 1,4 2,-1 0,-1 0,1 1,0 0,-1 0,0 0,0 1,-1-1,0 1,0 0,0 0,0 0,-1 0,1 6,31 54,66 34,-94-95,0 0,1-1,0 0,-1 0,2-1,-1 0,0 0,1 0,-1-1,1 0,-1-1,1 0,0 0,8 0,283-3,-272 0,0-2,-1 0,1-2,-1-1,-1-1,1-1,22-12,-26 11,94-23,2 32,-93 2</inkml:trace>
  <inkml:trace contextRef="#ctx0" brushRef="#br0" timeOffset="1802.349">1053 1,'18'30,"21"-10,-32-18,0 1,0 0,0 1,-1 0,0 0,1 0,-2 1,1-1,0 1,-1 1,0-1,0 1,-1 0,1 0,37 79,-42-83,-1 0,1 0,-1-1,1 1,-1 0,0 0,0 0,0 0,0 0,0-1,0 1,0-1,-1 1,1-1,0 1,-1-1,1 0,-1 1,0-1,0 0,1 0,-1 0,0 0,0-1,0 1,0 0,-22 14,-69 127,80-130,3-1</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22T07:04:59.897"/>
    </inkml:context>
    <inkml:brush xml:id="br0">
      <inkml:brushProperty name="width" value="0.05" units="cm"/>
      <inkml:brushProperty name="height" value="0.05" units="cm"/>
      <inkml:brushProperty name="color" value="#E71224"/>
      <inkml:brushProperty name="ignorePressure" value="1"/>
    </inkml:brush>
  </inkml:definitions>
  <inkml:trace contextRef="#ctx0" brushRef="#br0">0 57,'166'-34,"-128"27,0 0,0 3,0 1,1 2,-1 1,29 5,-63-5,-1 1,1-1,0 1,0 0,-1 0,1 1,0-1,-1 1,1-1,-1 1,0 0,0 0,0 1,0-1,0 1,0-1,0 1,-1 0,1 0,-1 0,0 0,0 1,0-1,-1 0,1 1,-1 0,1-1,-1 1,-1 0,1-1,0 1,-1 0,0 0,0 0,0 0,0 2,-6 178,-47 99,39-94,4-21,10-146</inkml:trace>
  <inkml:trace contextRef="#ctx0" brushRef="#br0" timeOffset="1348.733">359 749,'0'13,"0"0,1 0,1 0,-1 0,2 0,0-1,1 1,0-1,0 0,2 0,5 9,-10-19,0-1,0 1,0-1,1 1,-1-1,1 0,-1 0,1 1,-1-1,1 0,0-1,-1 1,1 0,0 0,0-1,0 1,0-1,-1 0,1 1,0-1,0 0,0 0,0 0,0 0,0 0,0-1,0 1,-1-1,1 1,0-1,0 0,0 1,-1-1,1 0,0 0,-1 0,1-1,-1 1,0 0,1-1,62-58,-59 54,61-85,-58 77</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22T07:05:24.878"/>
    </inkml:context>
    <inkml:brush xml:id="br0">
      <inkml:brushProperty name="width" value="0.05" units="cm"/>
      <inkml:brushProperty name="height" value="0.05" units="cm"/>
      <inkml:brushProperty name="color" value="#E71224"/>
      <inkml:brushProperty name="ignorePressure" value="1"/>
    </inkml:brush>
  </inkml:definitions>
  <inkml:trace contextRef="#ctx0" brushRef="#br0">153 179,'0'-61,"0"39,0 28,-1 328,-3-312,-1-5</inkml:trace>
  <inkml:trace contextRef="#ctx0" brushRef="#br0" timeOffset="1214.089">51 0,'-4'0,"-7"0,-4 0,3 0,9 0,9 0,9 0,4 0,5 0,2 0,1 0,5 0,-3 4,-7 2</inkml:trace>
  <inkml:trace contextRef="#ctx0" brushRef="#br0" timeOffset="2411.71">0 487,'4'0,"6"0,6 0,4 0,8 0,3-4,1-6,-1-2,-6 2</inkml:trace>
  <inkml:trace contextRef="#ctx0" brushRef="#br0" timeOffset="3529.872">512 410,'-4'0,"-2"-4,1 2,1 7,1 6,1 10,1 6,0-1</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22T07:05:30.127"/>
    </inkml:context>
    <inkml:brush xml:id="br0">
      <inkml:brushProperty name="width" value="0.05" units="cm"/>
      <inkml:brushProperty name="height" value="0.05" units="cm"/>
      <inkml:brushProperty name="color" value="#E71224"/>
      <inkml:brushProperty name="ignorePressure" value="1"/>
    </inkml:brush>
  </inkml:definitions>
  <inkml:trace contextRef="#ctx0" brushRef="#br0">180 0,'0'5,"0"5,0 6,0 4,0 3,0 7,0 2,0 0,0 0,0-3,0 0,0-2,0-5</inkml:trace>
  <inkml:trace contextRef="#ctx0" brushRef="#br0" timeOffset="1045.501">103 26,'254'0,"-194"-11,-59 12,-1-1,1 1,-1-1,1 1,-1 0,0-1,1 1,-1 0,0-1,0 1,0 0,1 0,-1-1,0 1,0 0,0-1,0 1,0 0,0 0,0-1,0 1,-1 0,1 0,0-1,0 1,-1 0,1-1,0 1,-1 0,1-1,-1 1,1-1,0 1,-1-1,1 1,-1-1,0 1,1-1,-1 1,1-1,-1 0,0 1,1-1,-1 0,0 1,1-1,-1 0,0 0,0 0,1 0,-2 0,-43 21,18-13</inkml:trace>
  <inkml:trace contextRef="#ctx0" brushRef="#br0" timeOffset="2292.158">0 412,'1'-2,"0"0,1 0,-1 1,1-1,-1 1,1-1,-1 1,1 0,0-1,0 1,0 0,-1 0,1 0,0 0,0 1,0-1,1 0,-1 1,0 0,0-1,0 1,0 0,0 0,0 0,1 0,0 0,256-3,-177-17,-63 17</inkml:trace>
  <inkml:trace contextRef="#ctx0" brushRef="#br0" timeOffset="4008.601">668 359,'-1'0,"-2"1,-1-1,0 1,0-1,1 0,-1 0,0-1,0 1,1-1,-1 0,1 0,-1 0,0 0,1-1,0 1,-1-1,1 0,0 0,0 0,0 0,0-1,-2-2,5 4,0 1,0-1,0 0,0 1,0-1,0 0,0 1,0-1,0 0,1 0,-1 1,0-1,0 1,1-1,-1 0,0 1,1-1,-1 1,1-1,-1 1,1-1,-1 1,1-1,-1 1,1-1,-1 1,1 0,0-1,-1 1,1 0,0 0,-1-1,1 1,0 0,-1 0,1 0,0 0,-1 0,1 0,0 0,0 0,-1 0,1 0,0 0,-1 0,1 1,0-1,-1 0,1 0,0 1,-1-1,1 0,-1 1,1-1,-1 1,1-1,-1 1,1-1,-1 1,1-1,-1 1,1 0,0 1,0 1,-1 0,1-1,0 1,-1-1,1 1,-1 0,0 0,0-1,0 1,0 0,-1-1,1 1,-1 0,0-1,1 1,-1-1,0 1,-1-1,1 1,0-1,-1 0,1 0,-1 1,0-1,1 0,-1 0,0-1,0 1,-1 0,1-1,0 1,0-1,-1 0,1 0,-1 0,1 0,-1 0,1 0,-1-1,-2 1,-80 23,166-1,76 6,-137-28</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22T07:04:28.477"/>
    </inkml:context>
    <inkml:brush xml:id="br0">
      <inkml:brushProperty name="width" value="0.05" units="cm"/>
      <inkml:brushProperty name="height" value="0.05" units="cm"/>
      <inkml:brushProperty name="color" value="#E71224"/>
      <inkml:brushProperty name="ignorePressure" value="1"/>
    </inkml:brush>
  </inkml:definitions>
  <inkml:trace contextRef="#ctx0" brushRef="#br0">2591 0,'-1696'0,"1481"26,-77-15,137 10,148-19,0 1,0-1,0 1,0 1,0-1,1 1,0 0,0 0,0 1,0 0,1 0,-1 1,1-1,1 1,-1 0,1 0,0 1,0-1,1 1,0 0,0 0,1 0,-1 0,2 0,-2 7,-1 14,0 0,2 1,2-1,0 1,2 0,1 4,22 104,2-12,-6-14,-18-92</inkml:trace>
  <inkml:trace contextRef="#ctx0" brushRef="#br0" timeOffset="1641.62">0 540,'40'137,"-38"-128,-1 0,2-1,-1 1,1 0,0-1,1 0,0 0,1 0,-1 0,1 0,1-1,0 0,0 0,3 2,4 3,-11-8,1 0,-1 0,1-1,0 1,0-1,0 1,0-1,1 0,0-1,-1 1,1 0,0-1,0 0,0 0,0 0,1-1,-1 1,0-1,1 0,-1 0,1-1,-1 1,1-1,-1 0,1 0,-1 0,1-1,-1 0,1 0,-1 0,1 0,-1-1,0 1,0-1,4-2,76-139,-16 52,-58 79</inkml:trace>
  <inkml:trace contextRef="#ctx0" brushRef="#br0" timeOffset="133537.973">2207 642,'15'201,"-4"25,-10-217,0 0,1-1,0 0,0 1,1-1,0 0,1 0,-1 0,2-1,-1 1,1-1,0 0,4 4,-9-11,1 1,-1-1,1 1,0-1,-1 1,1-1,0 1,-1-1,1 0,0 1,-1-1,1 0,0 1,0-1,0 0,-1 0,1 0,0 0,0 0,0 0,-1 0,1 0,0 0,0 0,-1 0,1-1,0 1,0 0,-1-1,1 1,0 0,-1-1,1 1,0-1,-1 1,1-1,0 1,-1-1,1 1,-1-1,1 0,-1 1,0-1,1 0,-1 1,1-1,-1 0,0 0,0 1,1-2,16-42,-16 39,78-177,8-22,-46 62,-40 138,0 5</inkml:trace>
  <inkml:trace contextRef="#ctx0" brushRef="#br0" timeOffset="134672.567">2591 1129,'0'-4,"0"-6,0 3,0 7,0 8,0 12,0 6,0 3,0 2,0-1,4-5,2-7</inkml:trace>
  <inkml:trace contextRef="#ctx0" brushRef="#br0" timeOffset="141066.979">2026 642,'0'24,"1"3,-1-1,-1 0,-1 0,-2 1,0-1,-2-1,-2 3,-50 178,43-153,3 0,2 0,3 1,1 0,4 0,1 1,6 41,-3 30,-1 136,51 4,-53 73,27-138,-26-105,10 104,0-121,-3 0,-4 0,-6 60,1-17,3 514,-6-585,-1-34</inkml:trace>
  <inkml:trace contextRef="#ctx0" brushRef="#br0" timeOffset="144436.228">2103 642,'-39'34,"23"-20,2 1,0 0,1 1,0 0,1 1,1 0,1 1,0 0,-52 77,41-70,-45 76,3 6,63-107,0 0,0-1,0 1,0 0,0-1,0 1,-1 0,1-1,0 1,0 0,0 0,-1-1,1 1,0 0,0 0,0-1,-1 1,1 0,0 0,-1 0,1 0,0-1,0 1,-1 0,1 0,0 0,-1 0,1 0,0 0,-1 0,1 0,0 0,-1 0,1 0,0 0,-1 0,1 0,0 0,-1 0,1 0,0 0,-1 0,1 0,0 1,0-1,-1 0,1 0,0 0,-1 1,1-1,0 0,0 0,0 1,-1-1,1 0,0 0,0 1,0-1,0 0,-1 1,1-1,0 0,0 1,4-29,64-148,-68 166,1 0,0 0,1 0,0 0,1 1,0-1,0 1,1 0,0 0,1 0,0 0,0 1,6-7,29-38,46-43,-83 94,-1-1,1 1,0 0,0 0,0 1,0-1,0 0,1 1,-1 0,0 0,1 0,-1 0,1 0,-1 1,1 0,-1-1,1 1,-1 1,1-1,-1 0,1 1,-1 0,1-1,-1 2,0-1,1 0,-1 1,0-1,0 1,0 0,0 0,0 0,0 0,-1 1,1-1,-1 1,0-1,1 1,-1 0,-1 0,1 0,0 0,-1 0,2 4,23 166,-24-166,-1 1,1-1,0 1,1-1,0 0,0 0,1 0,-1 0,1-1,1 0,-1 1,1-2,0 1,3 2,11 15,8 50,-23-47</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22T07:05:05.459"/>
    </inkml:context>
    <inkml:brush xml:id="br0">
      <inkml:brushProperty name="width" value="0.05" units="cm"/>
      <inkml:brushProperty name="height" value="0.05" units="cm"/>
      <inkml:brushProperty name="color" value="#E71224"/>
      <inkml:brushProperty name="ignorePressure" value="1"/>
    </inkml:brush>
  </inkml:definitions>
  <inkml:trace contextRef="#ctx0" brushRef="#br0">1 1592,'336'0,"-306"-2,-1-2,1-1,-1-1,0-1,28-12,35-11,48-16,-127 42,0 0,-1-2,0 1,1-1,-2-1,1 0,-1-1,0 0,-1 0,0-1,0-1,8-10,-13 10,-1 0,1 0,-2-1,1 1,-1-1,-1 0,0 0,-1 0,0 0,0 0,-1 0,-1 0,0 0,-2-10,0-18,1-276,1 316,1 0,-1-1,1 1,-1-1,1 1,-1-1,0 1,1-1,-1 1,0-1,1 1,-1-1,0 0,0 1,1-1,-1 0,0 0,0 0,0 1,1-1,-1 0,0 0,0 0,0 0,1-1,-1 1,0 0,0 0,0 0,1-1,-1 1,0 0,0-1,1 1,-1 0,0-1,1 1,-1-1,0 1,1-1,-1 0,1 1,-1-1,1 0,-1 1,1-1,0 0,-1 1,1-1,0 0,-1 0,1 0,0 1,0-1,0 0,0 0,0 0,0 1,0-1,0 0,0 0,0 0,0 0,-66 88,65-86,0 0,0-1,0 1,1 0,-1 0,0 0,1 0,-1 0,1 0,-1 0,1 0,0 0,-1 0,1 0,0 0,0 0,-1 1,1-1,0 0,0 0,0 0,1 0,-1 0,0 0,0 0,0 1,1-1,-1 0,1 0,-1 0,1 0,-1 0,1 0,0 0,-1-1,1 1,0 0,0 0,-1 0,1-1,0 1,0 0,0-1,0 1,0-1,0 1,0-1,0 1,1-1,1-2,0 0,0 0,-1-1,1 1,-1-1,0 0,1 1,-1-1,-1 0,1 0,0 0,-1-1,1 1,-1 0,0-1,0 1,0 0,-1-1,1 1,-1-1,0 1,0-1,0-1,4-16,-5 20,1 1,0-1,0 1,0-1,0 0,0 1,0-1,0 1,0-1,0 1,0-1,1 0,-1 1,0-1,0 1,1-1,-1 1,0-1,0 1,1-1,-1 1,1-1,-1 1,0-1,1 1,-1 0,1-1,-1 1,1 0,-1-1,1 1,-1 0,1 0,0-1,-1 1,1 0,-1 0,1 0,-1 0,1 0,0 0,-1 0,1 0,-1 0,1 0,0 0,-1 0,1 0,-1 0,1 1,-1-1,1 0,0 0,-1 1,1-1,-1 0,0 1,1-1,-1 1,1-1,-1 1,1-1,-1 1,28 38,-20-25,112 79,-74 0,-45-120,-27-4,10 16</inkml:trace>
  <inkml:trace contextRef="#ctx0" brushRef="#br0" timeOffset="2781.925">1412 1,'1532'0,"-1521"0,1 0,-1 1,1 1,-1 0,0 0,0 1,0 1,0 0,0 0,-1 1,1 1,-1-1,-1 2,1-1,-1 1,0 1,-1 0,0 0,0 0,0 1,-1 0,-1 1,0 0,0 0,-1 0,0 0,0 1,-2 0,2 3,2 181,-10-123,-23 130,2-1,13 25,4-187,2 0,1 0,2 1,3 28,-1-55,1 13</inkml:trace>
  <inkml:trace contextRef="#ctx0" brushRef="#br0" timeOffset="4095.645">3003 1078,'1'18,"0"0,1-1,1 1,1-1,0 1,1-1,1-1,1 1,2 2,-8-17,0 1,0 0,0 0,1-1,0 1,-1-1,1 0,0 1,0-1,0 0,0 0,1 0,-1 0,1-1,-1 1,1-1,-1 1,1-1,0 0,0 0,-1 0,1 0,0-1,0 1,0-1,0 0,0 1,0-1,0-1,0 1,0 0,0-1,90-38,-82 33,116-49,-113 48</inkml:trace>
  <inkml:trace contextRef="#ctx0" brushRef="#br0" timeOffset="32719.546">3746 565,'0'511,"0"-511</inkml:trace>
  <inkml:trace contextRef="#ctx0" brushRef="#br0" timeOffset="33555.708">3594 617,'4'0,"6"0,5 0,5 0,4 0,1 0,6 0,1 0,1 0,-2 0,-2 0,-1 0,-1 0,-1 0,-4-4,-7-2</inkml:trace>
  <inkml:trace contextRef="#ctx0" brushRef="#br0" timeOffset="34472.068">3669 1129,'5'0,"5"0,6 0,4 0,4 0,1 0,1 0,1 0,0 0,0 0,-1 0,-5-4,-5-6,-6-6,-5 0</inkml:trace>
  <inkml:trace contextRef="#ctx0" brushRef="#br0" timeOffset="36054.289">4183 1001,'0'-2,"0"0,0 0,1 0,-1-1,1 1,0 0,-1 0,1 0,0 0,0 0,0 0,0 1,1-1,-1 0,0 0,1 1,-1-1,1 1,0-1,-1 1,1 0,0 0,0 0,0 0,0 0,0 0,0 0,0 1,0-1,0 1,1-1,-1 1,0 0,0 0,0 0,0 0,2 0,0 0,1 0,0 0,-1 1,1-1,-1 1,1 0,-1 1,1-1,-1 1,0 0,1 0,-1 0,0 0,0 1,-1-1,1 1,3 3,-4-2,-1 0,1 0,-1 1,0-1,0 0,0 1,0-1,-1 1,0 0,0-1,0 1,0 0,-1 0,0 0,0-1,0 1,-1 0,0 0,1 0,-2-1,1 1,0-1,-1 1,0-1,0 1,0-1,-1 0,0 0,1 0,-1 0,-1 0,1-1,0 0,-1 1,0-1,0 0,-3 1,6-3,0-1,0 1,0-1,0 1,0-1,0 1,0-1,0 1,0 0,0 0,1 0,-1-1,0 1,0 0,1 0,-1 0,1 0,-1 0,1 0,-1 0,1 0,0 0,-1 1,1-1,0 0,0 0,0 0,0 0,0 0,0 0,0 1,0-1,0 0,0 0,1 0,-1 0,1 0,-1 0,1 0,-1 0,1 0,-1 0,1 0,0 0,-1 0,1 0,0 0,0-1,0 1,0 0,0-1,0 1,0 0,0-1,5 9,1-1,0 0,1-1,0 1,0-1,1-1,-1 0,1 0,1-1,5 3,-13-8,1 1,-1-1,1 1,-1 0,0 0,1 0,-1 0,0 0,1 0,-1 1,0-1,0 1,0-1,0 1,0 0,0 0,-1 0,1 0,-1 0,1 0,-1 0,0 0,0 1,0-1,0 1,0-1,0 0,-1 1,1-1,-1 1,0 0,0-1,0 1,0-1,0 1,0-1,-1 1,1-1,-1 1,0-1,0 1,0-1,0 1,0-1,0 0,-1 0,1 0,-2 2,-9 1,-1-1,0 0,0 0,-1-2,1 1,0-2,-1 0,0 0,1-2,-1 1,1-2,-12-2,-13-12,26 5</inkml:trace>
  <inkml:trace contextRef="#ctx0" brushRef="#br0" timeOffset="111978.862">1464 488,'-1'1,"0"0,0 0,0 0,0 0,0 0,0 0,0 0,0 1,1-1,-1 0,0 0,1 1,-1-1,1 1,0-1,-1 0,1 1,0-1,0 1,0-1,0 1,0-1,0 1,0-1,0 1,1-1,-1 0,1 1,-1-1,1 1,-1-1,1 1,0 5,48 168,6-63,-25-28,-30-84,0 1,0-1,1 0,-1 1,0-1,1 0,-1 0,0 1,1-1,-1 0,0 0,1 0,-1 0,1 1,-1-1,0 0,1 0,-1 0,1 0,-1 0,0 0,1 0,-1 0,1 0,-1 0,0 0,1 0,-1 0,1-1,-1 1,0 0,1 0,-1 0,0-1,1 1,-1 0,0 0,1-1,-1 1,0 0,0 0,1-1,-1 1,0 0,0-1,1 1,-1-1,0 1,0 0,0-1,0 1,0 0,0-1,1 1,-1-1,0 1,0 0,0-1,0 1,-1-1,1 1,0-1,0 1,0 0,0-1,0 1,0 0,-1-1,1 1,0-1,8-34,-1 1,1 1,2-1,1 2,1-1,13-20,-10 19,31-79,-17 71,-18 23</inkml:trace>
  <inkml:trace contextRef="#ctx0" brushRef="#br0" timeOffset="117077.401">2181 386,'11'116,"-3"-68,-2 1,-2 0,-2 0,-2 1,-3 7,1 39,2 1162,26-998,-25 452,-1 116,0-903,0 44</inkml:trace>
  <inkml:trace contextRef="#ctx0" brushRef="#br0" timeOffset="119232.017">2207 360,'-44'56,"35"-48,1 1,-1 0,1 1,1 0,0 0,0 1,1 0,1 0,-1 0,2 1,-2 4,-6 6,12-22,0 0,1 0,-1-1,0 1,0 0,0-1,0 1,-1 0,1 0,0-1,0 1,0 0,0-1,0 1,0 0,0 0,0-1,-1 1,1 0,0 0,0-1,0 1,-1 0,1 0,0 0,0-1,0 1,-1 0,1 0,0 0,0 0,-1 0,1-1,0 1,-1 0,1 0,0 0,0 0,-1 0,1 0,0 0,-1 0,1 0,0 0,0 0,-1 0,1 0,0 0,-1 1,1-1,0 0,0 0,-1 0,1 0,0 0,0 1,-1-1,1 0,0 0,0 1,24-83,-15 64</inkml:trace>
  <inkml:trace contextRef="#ctx0" brushRef="#br0" timeOffset="120099.915">2181 309,'0'4,"0"6,5 1,1 4,4 3,0 2,3-1,4-4,3-5,2 0,3 4,5-2,2 6,-5 5,-6-2</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22T07:07:18.022"/>
    </inkml:context>
    <inkml:brush xml:id="br0">
      <inkml:brushProperty name="width" value="0.05" units="cm"/>
      <inkml:brushProperty name="height" value="0.05" units="cm"/>
      <inkml:brushProperty name="color" value="#E71224"/>
      <inkml:brushProperty name="ignorePressure" value="1"/>
    </inkml:brush>
  </inkml:definitions>
  <inkml:trace contextRef="#ctx0" brushRef="#br0">0 81,'44'-55,"-41"52,1 1,0-1,-1 1,1-1,1 1,-1 0,0 1,0-1,1 1,-1 0,0 0,1 0,0 0,-1 1,1 0,-1 0,1 0,-1 0,1 1,-1 0,1 0,-1 0,1 0,-1 1,0 0,0 0,0 0,0 0,0 1,0-1,-1 1,1 0,-1 0,0 1,0-1,0 0,0 1,0 0,0 2,-1 1,0 0,0 0,-1 0,-1 0,1 0,-1 0,0 1,-1-1,0 0,0 0,0 0,-1 0,0 0,0 0,-1-1,0 1,0-1,0 1,-1-1,0 0,0-1,-1 1,0-1,0 1,-27 48,30-48,0-1,-1 1,1-1,-1 0,0 0,0 0,0 0,-1-1,0 1,0-1,0 0,0 0,-1-1,1 1,-1-1,0 0,0 0,-1 0,1-1,-3 1,-19 1,18-3,25-2,189-1,-182 2</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22T07:19:31.835"/>
    </inkml:context>
    <inkml:brush xml:id="br0">
      <inkml:brushProperty name="width" value="0.05" units="cm"/>
      <inkml:brushProperty name="height" value="0.05" units="cm"/>
      <inkml:brushProperty name="color" value="#E71224"/>
      <inkml:brushProperty name="ignorePressure" value="1"/>
    </inkml:brush>
  </inkml:definitions>
  <inkml:trace contextRef="#ctx0" brushRef="#br0">25 1,'0'4,"0"6,0 6,0 4,0 3,0 2,0 2,0-1,0 1,0 0,0-1,0 1,0-2,0 1,0-4</inkml:trace>
  <inkml:trace contextRef="#ctx0" brushRef="#br0" timeOffset="13952.148">0 27,'2'-2,"0"0,-1 0,1 0,0 0,0 1,0-1,0 1,1-1,-1 1,0 0,0 0,1 0,-1 0,1 0,-1 0,1 1,-1 0,1-1,0 1,-1 0,1 0,-1 0,1 0,0 1,-1-1,1 1,-1-1,2 2,0 1,-1 1,1 0,-1 1,1-1,-1 1,0-1,-1 1,1 0,-1 0,0 0,0 0,0 0,-1 1,0-1,0 1,-1-1,1 1,-1-1,0 1,0-1,-1 0,0 1,0-1,-1 4,2-6,0 0,-1 1,1-1,-1 1,0-1,0 0,0 0,0 0,-1 1,1-1,-1 0,0-1,0 1,0 0,0 0,0-1,-1 1,1-1,-1 0,1 0,-1 0,0 0,0 0,0-1,0 1,0-1,0 0,-1 0,1 0,-4 1,21-2,-1 1,0 1,0 1,-1 0,1 0,0 1,-1 1,0 0,0 0,-1 2,1-1,-1 1,-1 1,1 0,-1 0,-1 1,1 1,-2-1,1 2,-1 0,6 8,-4 1</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22T07:19:51.961"/>
    </inkml:context>
    <inkml:brush xml:id="br0">
      <inkml:brushProperty name="width" value="0.05" units="cm"/>
      <inkml:brushProperty name="height" value="0.05" units="cm"/>
      <inkml:brushProperty name="color" value="#E71224"/>
      <inkml:brushProperty name="ignorePressure" value="1"/>
    </inkml:brush>
  </inkml:definitions>
  <inkml:trace contextRef="#ctx0" brushRef="#br0">0 142,'0'4,"0"6,0 5,0 5,0 4,0 5,0 4,0-1,0-1,0-1,0-2,0-1,0 0,0 3,0 1,0 0,0-1,0-6</inkml:trace>
  <inkml:trace contextRef="#ctx0" brushRef="#br0" timeOffset="2418.277">0 115,'1'-3,"0"-1,0 0,0 0,0 0,1 1,-1-1,1 0,0 1,0 0,1-1,-1 1,1 0,-1 0,1 0,0 1,0-1,0 1,0-1,1 1,-1 0,1 0,2-1,24-18,-29 19,0 1,-1-1,1 1,0 0,0-1,0 1,0 0,0 0,0 0,0 0,0 0,1 0,-1 0,0 0,1 0,-1 1,1-1,-1 0,0 1,1-1,-1 1,1 0,0-1,-1 1,1 0,-1 0,1 0,-1 0,1 0,-1 1,1-1,-1 0,1 1,-1-1,1 1,-1-1,1 1,-1 0,0 0,1-1,-1 1,0 0,0 0,1 0,-1 0,0 1,0-1,0 0,0 1,2 12,0 0,-1 1,0 0,-1-1,-1 1,0 0,-1-1,-1 2,-1 27,4-19,0-20,0-1,0 1,-1-1,1 1,-1 0,0-1,0 1,0 0,0-1,-1 1,1-1,-1 1,0 0,0-1,0 0,-1 1,1-1,-1 0,0 1,0-1,0 0,0 0,0-1,-1 1,1 0,-1-1,0 0,0 1,0-1,0 0,0 0,0-1,0 1,-1-1,0 1,-21 0,23-3,0 1,0-1,0 0,0 1,0 0,0-1,0 1,0 0,0 0,1 0,-1 0,0 1,0-1,0 0,0 1,0-1,0 1,0 0,0 0,1-1,-1 1,0 1,1-1,-1 0,1 0,-1 0,1 1,-1-1,1 1,0-1,0 1,0 0,0-1,0 1,0 0,0 0,1-1,-1 1,0 0,1 0,0 0,-1 0,1 0,0 0,0 0,0 0,0 0,0 0,1 0,-1 0,51 116,6-26,-45-83</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22T07:20:06.565"/>
    </inkml:context>
    <inkml:brush xml:id="br0">
      <inkml:brushProperty name="width" value="0.05" units="cm"/>
      <inkml:brushProperty name="height" value="0.05" units="cm"/>
      <inkml:brushProperty name="color" value="#E71224"/>
      <inkml:brushProperty name="ignorePressure" value="1"/>
    </inkml:brush>
  </inkml:definitions>
  <inkml:trace contextRef="#ctx0" brushRef="#br0">0 74,'0'5,"0"5,0 6,0 4,0 3,0 3,0 4,0 3,0-1,0-5</inkml:trace>
  <inkml:trace contextRef="#ctx0" brushRef="#br0" timeOffset="2034.021">0 49,'46'-28,"-44"26,0 0,0 0,0 1,1-1,-1 1,0-1,1 1,-1 0,1 0,-1 0,1 0,-1 0,1 0,0 1,-1-1,1 1,0 0,0 0,-1 0,1 0,0 0,-1 1,1-1,0 1,-1 0,1 0,-1 0,1 0,-1 0,1 0,-1 1,0-1,1 1,-1 0,0 0,0-1,0 1,-1 1,1-1,0 0,-1 0,1 0,-1 1,0-1,0 1,0-1,0 2,-1 0,-1-1,0 1,0-1,-1 0,1 1,-1-1,0 0,0 0,0 0,0 0,0 0,0-1,-1 1,1-1,-1 1,0-1,0 0,0 0,0 0,0-1,0 1,-1-1,1 1,-1-1,1 0,-1-1,1 1,-1 0,1-1,-1 0,0 0,-38 15,41-13,1-1,-1 0,1 1,-1-1,1 1,0-1,0 1,0-1,-1 1,1-1,1 1,-1-1,0 1,0-1,0 1,1-1,-1 0,1 1,-1-1,1 1,0-1,0 0,-1 0,1 1,0-1,0 0,0 0,0 0,0 0,0 0,1 0,-1 0,0 0,0-1,1 1,-1 0,0-1,1 1,-1-1,1 0,-1 1,1-1,-1 0,9 7,84 79,-34-48,-44-27</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21T13:43:15.825"/>
    </inkml:context>
    <inkml:brush xml:id="br0">
      <inkml:brushProperty name="width" value="0.05" units="cm"/>
      <inkml:brushProperty name="height" value="0.05" units="cm"/>
      <inkml:brushProperty name="color" value="#FFFFFF"/>
      <inkml:brushProperty name="ignorePressure" value="1"/>
    </inkml:brush>
  </inkml:definitions>
  <inkml:trace contextRef="#ctx0" brushRef="#br0">108 0,'0'0</inkml:trace>
  <inkml:trace contextRef="#ctx0" brushRef="#br0" timeOffset="290.419">51 0,'-5'0,"-6"0,-6 0,-1 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22T07:20:21.825"/>
    </inkml:context>
    <inkml:brush xml:id="br0">
      <inkml:brushProperty name="width" value="0.05" units="cm"/>
      <inkml:brushProperty name="height" value="0.05" units="cm"/>
      <inkml:brushProperty name="color" value="#E71224"/>
      <inkml:brushProperty name="ignorePressure" value="1"/>
    </inkml:brush>
  </inkml:definitions>
  <inkml:trace contextRef="#ctx0" brushRef="#br0">0 85,'0'4,"0"6,0 6,0 4,0 4,0 1,0 6,0 1,0 1,0-2,0-2,0-1,0-1,0-1,0 4,0-3</inkml:trace>
  <inkml:trace contextRef="#ctx0" brushRef="#br0" timeOffset="2260.874">0 85,'2'-5,"0"0,0 0,0 1,0-1,1 1,0-1,0 1,0 0,1 0,-1 0,1 1,0-1,0 1,0 0,0 0,1 0,-1 1,1-1,-1 1,1 0,0 1,0-1,0 1,0 0,0 0,0 0,1 1,-1 0,0 0,0 0,0 1,0 0,1 0,-1 0,0 0,-1 1,1 0,0 0,0 0,-1 0,3 3,-4-2,-1 1,0-1,0 1,0 0,0 0,-1 0,0 0,1 0,-1 0,-1 0,1 1,-1-1,1 0,-1 0,0 1,-1-1,1 0,-1 0,0 0,0 1,0-1,-1 0,1 0,-1-1,0 1,0 0,0 0,-1-1,1 1,-3 1,-5 16,9-18,-1 1,0-1,0 0,0 0,0-1,0 1,-1 0,1-1,-1 1,0-1,0 0,0 0,0 0,0 0,0-1,0 1,-1-1,1 0,-1 1,-1-1,-16 7,20-6,0 0,1 0,-1 0,0 0,1 0,-1 0,1 0,-1 0,1 0,0 0,0 0,0 0,0 1,1-1,-1 0,0 0,1 0,0 0,-1 0,1 0,0 0,0 0,0-1,0 1,0 0,1 0,-1-1,0 1,1-1,-1 1,1-1,0 0,-1 1,1-1,1 1,6 9,79 76,-12-31,-58-43</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26T04:49:25.812"/>
    </inkml:context>
    <inkml:brush xml:id="br0">
      <inkml:brushProperty name="width" value="0.05" units="cm"/>
      <inkml:brushProperty name="height" value="0.05" units="cm"/>
      <inkml:brushProperty name="color" value="#E71224"/>
      <inkml:brushProperty name="ignorePressure" value="1"/>
    </inkml:brush>
  </inkml:definitions>
  <inkml:trace contextRef="#ctx0" brushRef="#br0">1 1,'3'0,"5"0,4 0,4 0,2 0,1 0,1 0,1 0,-1 0,1 0,-1 0,0 0,0 0,0 0,-4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26T04:49:26.397"/>
    </inkml:context>
    <inkml:brush xml:id="br0">
      <inkml:brushProperty name="width" value="0.05" units="cm"/>
      <inkml:brushProperty name="height" value="0.05" units="cm"/>
      <inkml:brushProperty name="color" value="#E71224"/>
      <inkml:brushProperty name="ignorePressure" value="1"/>
    </inkml:brush>
  </inkml:definitions>
  <inkml:trace contextRef="#ctx0" brushRef="#br0">1 21,'192'-1,"-79"-17,-46 17,-49 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26T04:49:23.203"/>
    </inkml:context>
    <inkml:brush xml:id="br0">
      <inkml:brushProperty name="width" value="0.05" units="cm"/>
      <inkml:brushProperty name="height" value="0.05" units="cm"/>
      <inkml:brushProperty name="color" value="#E71224"/>
      <inkml:brushProperty name="ignorePressure" value="1"/>
    </inkml:brush>
  </inkml:definitions>
  <inkml:trace contextRef="#ctx0" brushRef="#br0">21 1,'0'280,"-21"-98,21-162</inkml:trace>
  <inkml:trace contextRef="#ctx0" brushRef="#br0" timeOffset="1012.444">336 355,'-3'1,"-1"1,1-1,0 1,0 0,1 0,-1 0,0 0,1 1,-1-1,1 1,0 0,0-1,0 1,0 0,0 0,0 0,1 1,0-1,-1 2,-1 0,0 2,-1 0,0 0,-1 0,0-1,0 1,0-1,-1 0,0-1,0 0,0 0,-1 0,0 0,0-1,0 0,0-1,-1 0,1 0,-1 0,0-1,-7 1,203-5,28 42,-207-39,-6-1,0 0,-1 1,1-1,0 0,0 0,0 0,0-1,0 1,0-1,0 1,-1-1,1 0,0 0,-1-1,1 1,0 0,-1-1,1 1,-1-1,1-1,5-10</inkml:trace>
  <inkml:trace contextRef="#ctx0" brushRef="#br0" timeOffset="1581.575">434 375,'0'216,"-10"-162,4 44,10-84</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26T04:49:31.259"/>
    </inkml:context>
    <inkml:brush xml:id="br0">
      <inkml:brushProperty name="width" value="0.05" units="cm"/>
      <inkml:brushProperty name="height" value="0.05" units="cm"/>
      <inkml:brushProperty name="color" value="#E71224"/>
      <inkml:brushProperty name="ignorePressure" value="1"/>
    </inkml:brush>
  </inkml:definitions>
  <inkml:trace contextRef="#ctx0" brushRef="#br0">1 26,'0'-25,"0"32,0 711,11-733,-2-2</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26T04:49:32.708"/>
    </inkml:context>
    <inkml:brush xml:id="br0">
      <inkml:brushProperty name="width" value="0.05" units="cm"/>
      <inkml:brushProperty name="height" value="0.05" units="cm"/>
      <inkml:brushProperty name="color" value="#E71224"/>
      <inkml:brushProperty name="ignorePressure" value="1"/>
    </inkml:brush>
  </inkml:definitions>
  <inkml:trace contextRef="#ctx0" brushRef="#br0">1 200,'0'-6,"0"0,1-1,0 1,0 0,0-1,1 1,0 0,0 0,1 0,0 0,0 1,0-1,1 1,-1 0,1 0,1 0,-1 0,1 1,2-2,-1-2,0 1,0 0,1 1,0 0,0 0,0 0,1 1,0 0,0 0,0 1,1 0,0 1,-1 0,1 0,0 1,0 0,1 0,-1 1,4 0,-7 1,1 0,0 1,-1-1,1 2,-1-1,1 0,-1 1,0 0,1 1,-1 0,0 0,-1 0,1 0,-1 1,1 0,-1 0,0 0,0 1,-1 0,1 0,-1 0,0 1,2 1,-1 0,0 1,-1-1,1 1,-1 0,-1 0,0 0,0 1,0-1,-1 1,0-1,-1 1,0 0,0 0,-1 4,-7 133,4-138,-1 0,0-1,0 0,-1 0,0 0,-1 0,1-1,-1 0,0 0,-1 0,-5 3,-35 38,34-31,8-7,0 0,0-1,-1 1,-1-1,0-1,0 1,0-1,-1 0,1-1,-2 0,1 0,-1-1,0 0,0 0,0-1,-1 0,1-1,-1 0,-9 1,-4-5,517-1,-493 2</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575" cy="511175"/>
          </a:xfrm>
          <a:prstGeom prst="rect">
            <a:avLst/>
          </a:prstGeom>
        </p:spPr>
        <p:txBody>
          <a:bodyPr vert="horz" lIns="99048" tIns="49524" rIns="99048" bIns="49524" rtlCol="0"/>
          <a:lstStyle>
            <a:lvl1pPr algn="l" fontAlgn="auto">
              <a:spcBef>
                <a:spcPts val="0"/>
              </a:spcBef>
              <a:spcAft>
                <a:spcPts val="0"/>
              </a:spcAft>
              <a:defRPr sz="1300">
                <a:latin typeface="+mn-lt"/>
                <a:cs typeface="+mn-cs"/>
              </a:defRPr>
            </a:lvl1pPr>
          </a:lstStyle>
          <a:p>
            <a:pPr>
              <a:defRPr/>
            </a:pPr>
            <a:endParaRPr lang="en-US"/>
          </a:p>
        </p:txBody>
      </p:sp>
      <p:sp>
        <p:nvSpPr>
          <p:cNvPr id="3" name="Date Placeholder 2"/>
          <p:cNvSpPr>
            <a:spLocks noGrp="1"/>
          </p:cNvSpPr>
          <p:nvPr>
            <p:ph type="dt" idx="1"/>
          </p:nvPr>
        </p:nvSpPr>
        <p:spPr>
          <a:xfrm>
            <a:off x="4021138" y="0"/>
            <a:ext cx="3076575" cy="511175"/>
          </a:xfrm>
          <a:prstGeom prst="rect">
            <a:avLst/>
          </a:prstGeom>
        </p:spPr>
        <p:txBody>
          <a:bodyPr vert="horz" lIns="99048" tIns="49524" rIns="99048" bIns="49524" rtlCol="0"/>
          <a:lstStyle>
            <a:lvl1pPr algn="r" fontAlgn="auto">
              <a:spcBef>
                <a:spcPts val="0"/>
              </a:spcBef>
              <a:spcAft>
                <a:spcPts val="0"/>
              </a:spcAft>
              <a:defRPr sz="1300">
                <a:latin typeface="+mn-lt"/>
                <a:cs typeface="+mn-cs"/>
              </a:defRPr>
            </a:lvl1pPr>
          </a:lstStyle>
          <a:p>
            <a:pPr>
              <a:defRPr/>
            </a:pPr>
            <a:fld id="{F03AA47F-06C3-4B01-84F1-540F0A7A477F}" type="datetimeFigureOut">
              <a:rPr lang="en-US"/>
              <a:pPr>
                <a:defRPr/>
              </a:pPr>
              <a:t>4/28/2023</a:t>
            </a:fld>
            <a:endParaRPr lang="en-US"/>
          </a:p>
        </p:txBody>
      </p:sp>
      <p:sp>
        <p:nvSpPr>
          <p:cNvPr id="4" name="Slide Image Placeholder 3"/>
          <p:cNvSpPr>
            <a:spLocks noGrp="1" noRot="1" noChangeAspect="1"/>
          </p:cNvSpPr>
          <p:nvPr>
            <p:ph type="sldImg" idx="2"/>
          </p:nvPr>
        </p:nvSpPr>
        <p:spPr>
          <a:xfrm>
            <a:off x="992188" y="768350"/>
            <a:ext cx="5114925" cy="3836988"/>
          </a:xfrm>
          <a:prstGeom prst="rect">
            <a:avLst/>
          </a:prstGeom>
          <a:noFill/>
          <a:ln w="12700">
            <a:solidFill>
              <a:prstClr val="black"/>
            </a:solidFill>
          </a:ln>
        </p:spPr>
        <p:txBody>
          <a:bodyPr vert="horz" lIns="99048" tIns="49524" rIns="99048" bIns="49524" rtlCol="0" anchor="ctr"/>
          <a:lstStyle/>
          <a:p>
            <a:pPr lvl="0"/>
            <a:endParaRPr lang="en-US" noProof="0"/>
          </a:p>
        </p:txBody>
      </p:sp>
      <p:sp>
        <p:nvSpPr>
          <p:cNvPr id="5" name="Notes Placeholder 4"/>
          <p:cNvSpPr>
            <a:spLocks noGrp="1"/>
          </p:cNvSpPr>
          <p:nvPr>
            <p:ph type="body" sz="quarter" idx="3"/>
          </p:nvPr>
        </p:nvSpPr>
        <p:spPr>
          <a:xfrm>
            <a:off x="709613" y="4860925"/>
            <a:ext cx="5680075" cy="4605338"/>
          </a:xfrm>
          <a:prstGeom prst="rect">
            <a:avLst/>
          </a:prstGeom>
        </p:spPr>
        <p:txBody>
          <a:bodyPr vert="horz" lIns="99048" tIns="49524" rIns="99048" bIns="49524" rtlCol="0">
            <a:normAutofit/>
          </a:bodyPr>
          <a:lstStyle/>
          <a:p>
            <a:pPr lvl="0"/>
            <a:r>
              <a:rPr lang="en-AU" noProof="0"/>
              <a:t>Click to edit Master text styles</a:t>
            </a:r>
          </a:p>
          <a:p>
            <a:pPr lvl="1"/>
            <a:r>
              <a:rPr lang="en-AU" noProof="0"/>
              <a:t>Second level</a:t>
            </a:r>
          </a:p>
          <a:p>
            <a:pPr lvl="2"/>
            <a:r>
              <a:rPr lang="en-AU" noProof="0"/>
              <a:t>Third level</a:t>
            </a:r>
          </a:p>
          <a:p>
            <a:pPr lvl="3"/>
            <a:r>
              <a:rPr lang="en-AU" noProof="0"/>
              <a:t>Fourth level</a:t>
            </a:r>
          </a:p>
          <a:p>
            <a:pPr lvl="4"/>
            <a:r>
              <a:rPr lang="en-AU" noProof="0"/>
              <a:t>Fifth level</a:t>
            </a:r>
            <a:endParaRPr lang="en-US" noProof="0"/>
          </a:p>
        </p:txBody>
      </p:sp>
      <p:sp>
        <p:nvSpPr>
          <p:cNvPr id="6" name="Footer Placeholder 5"/>
          <p:cNvSpPr>
            <a:spLocks noGrp="1"/>
          </p:cNvSpPr>
          <p:nvPr>
            <p:ph type="ftr" sz="quarter" idx="4"/>
          </p:nvPr>
        </p:nvSpPr>
        <p:spPr>
          <a:xfrm>
            <a:off x="0" y="9721850"/>
            <a:ext cx="3076575" cy="511175"/>
          </a:xfrm>
          <a:prstGeom prst="rect">
            <a:avLst/>
          </a:prstGeom>
        </p:spPr>
        <p:txBody>
          <a:bodyPr vert="horz" lIns="99048" tIns="49524" rIns="99048" bIns="49524" rtlCol="0" anchor="b"/>
          <a:lstStyle>
            <a:lvl1pPr algn="l" fontAlgn="auto">
              <a:spcBef>
                <a:spcPts val="0"/>
              </a:spcBef>
              <a:spcAft>
                <a:spcPts val="0"/>
              </a:spcAft>
              <a:defRPr sz="1300">
                <a:latin typeface="+mn-lt"/>
                <a:cs typeface="+mn-cs"/>
              </a:defRPr>
            </a:lvl1pPr>
          </a:lstStyle>
          <a:p>
            <a:pPr>
              <a:defRPr/>
            </a:pPr>
            <a:endParaRPr lang="en-US"/>
          </a:p>
        </p:txBody>
      </p:sp>
      <p:sp>
        <p:nvSpPr>
          <p:cNvPr id="7" name="Slide Number Placeholder 6"/>
          <p:cNvSpPr>
            <a:spLocks noGrp="1"/>
          </p:cNvSpPr>
          <p:nvPr>
            <p:ph type="sldNum" sz="quarter" idx="5"/>
          </p:nvPr>
        </p:nvSpPr>
        <p:spPr>
          <a:xfrm>
            <a:off x="4021138" y="9721850"/>
            <a:ext cx="3076575" cy="511175"/>
          </a:xfrm>
          <a:prstGeom prst="rect">
            <a:avLst/>
          </a:prstGeom>
        </p:spPr>
        <p:txBody>
          <a:bodyPr vert="horz" lIns="99048" tIns="49524" rIns="99048" bIns="49524" rtlCol="0" anchor="b"/>
          <a:lstStyle>
            <a:lvl1pPr algn="r" fontAlgn="auto">
              <a:spcBef>
                <a:spcPts val="0"/>
              </a:spcBef>
              <a:spcAft>
                <a:spcPts val="0"/>
              </a:spcAft>
              <a:defRPr sz="1300">
                <a:latin typeface="+mn-lt"/>
                <a:cs typeface="+mn-cs"/>
              </a:defRPr>
            </a:lvl1pPr>
          </a:lstStyle>
          <a:p>
            <a:pPr>
              <a:defRPr/>
            </a:pPr>
            <a:fld id="{2BD9712C-2537-4D23-813D-B4CEE16C4381}" type="slidenum">
              <a:rPr lang="en-US"/>
              <a:pPr>
                <a:defRPr/>
              </a:pPr>
              <a:t>‹#›</a:t>
            </a:fld>
            <a:endParaRPr lang="en-US"/>
          </a:p>
        </p:txBody>
      </p:sp>
    </p:spTree>
    <p:extLst>
      <p:ext uri="{BB962C8B-B14F-4D97-AF65-F5344CB8AC3E}">
        <p14:creationId xmlns:p14="http://schemas.microsoft.com/office/powerpoint/2010/main" val="974164851"/>
      </p:ext>
    </p:extLst>
  </p:cSld>
  <p:clrMap bg1="lt1" tx1="dk1" bg2="lt2" tx2="dk2" accent1="accent1" accent2="accent2" accent3="accent3" accent4="accent4" accent5="accent5" accent6="accent6" hlink="hlink" folHlink="folHlink"/>
  <p:notesStyle>
    <a:lvl1pPr algn="l" defTabSz="457200" rtl="0" eaLnBrk="0" fontAlgn="base" hangingPunct="0">
      <a:spcBef>
        <a:spcPct val="30000"/>
      </a:spcBef>
      <a:spcAft>
        <a:spcPct val="0"/>
      </a:spcAft>
      <a:defRPr sz="1200" kern="1200">
        <a:solidFill>
          <a:schemeClr val="tx1"/>
        </a:solidFill>
        <a:latin typeface="+mn-lt"/>
        <a:ea typeface="+mn-ea"/>
        <a:cs typeface="+mn-cs"/>
      </a:defRPr>
    </a:lvl1pPr>
    <a:lvl2pPr marL="457200" algn="l" defTabSz="457200" rtl="0" eaLnBrk="0" fontAlgn="base" hangingPunct="0">
      <a:spcBef>
        <a:spcPct val="30000"/>
      </a:spcBef>
      <a:spcAft>
        <a:spcPct val="0"/>
      </a:spcAft>
      <a:defRPr sz="1200" kern="1200">
        <a:solidFill>
          <a:schemeClr val="tx1"/>
        </a:solidFill>
        <a:latin typeface="+mn-lt"/>
        <a:ea typeface="+mn-ea"/>
        <a:cs typeface="+mn-cs"/>
      </a:defRPr>
    </a:lvl2pPr>
    <a:lvl3pPr marL="914400" algn="l" defTabSz="457200" rtl="0" eaLnBrk="0" fontAlgn="base" hangingPunct="0">
      <a:spcBef>
        <a:spcPct val="30000"/>
      </a:spcBef>
      <a:spcAft>
        <a:spcPct val="0"/>
      </a:spcAft>
      <a:defRPr sz="1200" kern="1200">
        <a:solidFill>
          <a:schemeClr val="tx1"/>
        </a:solidFill>
        <a:latin typeface="+mn-lt"/>
        <a:ea typeface="+mn-ea"/>
        <a:cs typeface="+mn-cs"/>
      </a:defRPr>
    </a:lvl3pPr>
    <a:lvl4pPr marL="1371600" algn="l" defTabSz="457200" rtl="0" eaLnBrk="0" fontAlgn="base" hangingPunct="0">
      <a:spcBef>
        <a:spcPct val="30000"/>
      </a:spcBef>
      <a:spcAft>
        <a:spcPct val="0"/>
      </a:spcAft>
      <a:defRPr sz="1200" kern="1200">
        <a:solidFill>
          <a:schemeClr val="tx1"/>
        </a:solidFill>
        <a:latin typeface="+mn-lt"/>
        <a:ea typeface="+mn-ea"/>
        <a:cs typeface="+mn-cs"/>
      </a:defRPr>
    </a:lvl4pPr>
    <a:lvl5pPr marL="1828800" algn="l" defTabSz="457200" rtl="0" eaLnBrk="0" fontAlgn="base" hangingPunct="0">
      <a:spcBef>
        <a:spcPct val="30000"/>
      </a:spcBef>
      <a:spcAft>
        <a:spcPct val="0"/>
      </a:spcAft>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lvl1pPr algn="ctr">
              <a:defRPr>
                <a:solidFill>
                  <a:schemeClr val="bg1"/>
                </a:solidFill>
              </a:defRPr>
            </a:lvl1pPr>
          </a:lstStyle>
          <a:p>
            <a:r>
              <a:rPr lang="en-AU" dirty="0"/>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AU" dirty="0"/>
              <a:t>Click to edit Master subtitle style</a:t>
            </a:r>
            <a:endParaRPr lang="en-US" dirty="0"/>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fontAlgn="auto">
              <a:spcBef>
                <a:spcPts val="0"/>
              </a:spcBef>
              <a:spcAft>
                <a:spcPts val="0"/>
              </a:spcAft>
              <a:defRPr>
                <a:latin typeface="+mn-lt"/>
                <a:cs typeface="+mn-cs"/>
              </a:defRPr>
            </a:lvl1pPr>
          </a:lstStyle>
          <a:p>
            <a:pPr>
              <a:defRPr/>
            </a:pPr>
            <a:fld id="{143AF5B9-8D32-43EF-B5B9-D3EB9F8E0F91}" type="datetime1">
              <a:rPr lang="en-US" smtClean="0"/>
              <a:pPr>
                <a:defRPr/>
              </a:pPr>
              <a:t>4/28/2023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454FEF62-D581-4596-AE28-A85A71FC1BDC}" type="slidenum">
              <a:rPr lang="en-US" smtClean="0"/>
              <a:pPr>
                <a:defRPr/>
              </a:pPr>
              <a:t>‹#›</a:t>
            </a:fld>
            <a:r>
              <a:rPr lang="en-US" dirty="0"/>
              <a:t>/59</a:t>
            </a:r>
          </a:p>
        </p:txBody>
      </p:sp>
    </p:spTree>
  </p:cSld>
  <p:clrMapOvr>
    <a:masterClrMapping/>
  </p:clrMapOvr>
  <p:transition spd="slow" advTm="5000">
    <p:wip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fontAlgn="auto">
              <a:spcBef>
                <a:spcPts val="0"/>
              </a:spcBef>
              <a:spcAft>
                <a:spcPts val="0"/>
              </a:spcAft>
              <a:defRPr>
                <a:latin typeface="+mn-lt"/>
                <a:cs typeface="+mn-cs"/>
              </a:defRPr>
            </a:lvl1pPr>
          </a:lstStyle>
          <a:p>
            <a:pPr>
              <a:defRPr/>
            </a:pPr>
            <a:fld id="{FD2D9195-BCB3-4F75-9483-3544CEF2E486}" type="datetime1">
              <a:rPr lang="en-US" smtClean="0"/>
              <a:pPr>
                <a:defRPr/>
              </a:pPr>
              <a:t>4/28/2023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7A38A0FF-AE91-414D-9A8A-16F35EA50822}" type="slidenum">
              <a:rPr lang="en-US"/>
              <a:pPr>
                <a:defRPr/>
              </a:pPr>
              <a:t>‹#›</a:t>
            </a:fld>
            <a:endParaRPr lang="en-US"/>
          </a:p>
        </p:txBody>
      </p:sp>
    </p:spTree>
  </p:cSld>
  <p:clrMapOvr>
    <a:masterClrMapping/>
  </p:clrMapOvr>
  <p:transition spd="slow" advTm="5000">
    <p:wip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AU"/>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fontAlgn="auto">
              <a:spcBef>
                <a:spcPts val="0"/>
              </a:spcBef>
              <a:spcAft>
                <a:spcPts val="0"/>
              </a:spcAft>
              <a:defRPr>
                <a:latin typeface="+mn-lt"/>
                <a:cs typeface="+mn-cs"/>
              </a:defRPr>
            </a:lvl1pPr>
          </a:lstStyle>
          <a:p>
            <a:pPr>
              <a:defRPr/>
            </a:pPr>
            <a:fld id="{C26E241E-50F9-4221-B942-C72AE0D718F7}" type="datetime1">
              <a:rPr lang="en-US" smtClean="0"/>
              <a:pPr>
                <a:defRPr/>
              </a:pPr>
              <a:t>4/28/2023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781E2FBE-EBE8-4852-842E-F3D016949905}" type="slidenum">
              <a:rPr lang="en-US"/>
              <a:pPr>
                <a:defRPr/>
              </a:pPr>
              <a:t>‹#›</a:t>
            </a:fld>
            <a:endParaRPr lang="en-US"/>
          </a:p>
        </p:txBody>
      </p:sp>
    </p:spTree>
  </p:cSld>
  <p:clrMapOvr>
    <a:masterClrMapping/>
  </p:clrMapOvr>
  <p:transition spd="slow" advTm="5000">
    <p:wip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a:t>Click to edit Master title style</a:t>
            </a:r>
            <a:endParaRPr lang="en-US"/>
          </a:p>
        </p:txBody>
      </p:sp>
      <p:sp>
        <p:nvSpPr>
          <p:cNvPr id="3" name="Content Placeholder 2"/>
          <p:cNvSpPr>
            <a:spLocks noGrp="1"/>
          </p:cNvSpPr>
          <p:nvPr>
            <p:ph idx="1"/>
          </p:nvPr>
        </p:nvSpPr>
        <p:spPr/>
        <p:txBody>
          <a:body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fontAlgn="auto">
              <a:spcBef>
                <a:spcPts val="0"/>
              </a:spcBef>
              <a:spcAft>
                <a:spcPts val="0"/>
              </a:spcAft>
              <a:defRPr>
                <a:latin typeface="+mn-lt"/>
                <a:cs typeface="+mn-cs"/>
              </a:defRPr>
            </a:lvl1pPr>
          </a:lstStyle>
          <a:p>
            <a:pPr>
              <a:defRPr/>
            </a:pPr>
            <a:fld id="{E5586313-DA0B-4824-8CFA-0E3C802B9C77}" type="datetime1">
              <a:rPr lang="en-US" smtClean="0"/>
              <a:pPr>
                <a:defRPr/>
              </a:pPr>
              <a:t>4/28/2023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D3337D23-3038-4C3A-A54A-4EA017B80DA4}" type="slidenum">
              <a:rPr lang="en-US" smtClean="0"/>
              <a:pPr>
                <a:defRPr/>
              </a:pPr>
              <a:t>‹#›</a:t>
            </a:fld>
            <a:r>
              <a:rPr lang="en-US" dirty="0"/>
              <a:t>/59</a:t>
            </a:r>
          </a:p>
        </p:txBody>
      </p:sp>
    </p:spTree>
  </p:cSld>
  <p:clrMapOvr>
    <a:masterClrMapping/>
  </p:clrMapOvr>
  <p:transition spd="slow" advTm="5000">
    <p:wip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AU"/>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AU"/>
              <a:t>Click to edit Master text styles</a:t>
            </a:r>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fontAlgn="auto">
              <a:spcBef>
                <a:spcPts val="0"/>
              </a:spcBef>
              <a:spcAft>
                <a:spcPts val="0"/>
              </a:spcAft>
              <a:defRPr>
                <a:latin typeface="+mn-lt"/>
                <a:cs typeface="+mn-cs"/>
              </a:defRPr>
            </a:lvl1pPr>
          </a:lstStyle>
          <a:p>
            <a:pPr>
              <a:defRPr/>
            </a:pPr>
            <a:fld id="{EE866469-1584-4F7A-B749-E5A1E5A4A733}" type="datetime1">
              <a:rPr lang="en-US" smtClean="0"/>
              <a:pPr>
                <a:defRPr/>
              </a:pPr>
              <a:t>4/28/2023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A1B604B-1939-458A-BFF4-002FD45F34AD}" type="slidenum">
              <a:rPr lang="en-US"/>
              <a:pPr>
                <a:defRPr/>
              </a:pPr>
              <a:t>‹#›</a:t>
            </a:fld>
            <a:endParaRPr lang="en-US"/>
          </a:p>
        </p:txBody>
      </p:sp>
    </p:spTree>
  </p:cSld>
  <p:clrMapOvr>
    <a:masterClrMapping/>
  </p:clrMapOvr>
  <p:transition spd="slow" advTm="5000">
    <p:wip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5" name="Date Placeholder 4"/>
          <p:cNvSpPr>
            <a:spLocks noGrp="1"/>
          </p:cNvSpPr>
          <p:nvPr>
            <p:ph type="dt" sz="half" idx="10"/>
          </p:nvPr>
        </p:nvSpPr>
        <p:spPr>
          <a:xfrm>
            <a:off x="457200" y="6356350"/>
            <a:ext cx="2133600" cy="365125"/>
          </a:xfrm>
          <a:prstGeom prst="rect">
            <a:avLst/>
          </a:prstGeom>
        </p:spPr>
        <p:txBody>
          <a:bodyPr/>
          <a:lstStyle>
            <a:lvl1pPr fontAlgn="auto">
              <a:spcBef>
                <a:spcPts val="0"/>
              </a:spcBef>
              <a:spcAft>
                <a:spcPts val="0"/>
              </a:spcAft>
              <a:defRPr>
                <a:latin typeface="+mn-lt"/>
                <a:cs typeface="+mn-cs"/>
              </a:defRPr>
            </a:lvl1pPr>
          </a:lstStyle>
          <a:p>
            <a:pPr>
              <a:defRPr/>
            </a:pPr>
            <a:fld id="{5C851CEE-EB23-4C97-811B-5F2F25B08CAD}" type="datetime1">
              <a:rPr lang="en-US" smtClean="0"/>
              <a:pPr>
                <a:defRPr/>
              </a:pPr>
              <a:t>4/28/2023</a:t>
            </a:fld>
            <a:endParaRPr lang="en-US"/>
          </a:p>
        </p:txBody>
      </p:sp>
      <p:sp>
        <p:nvSpPr>
          <p:cNvPr id="6" name="Footer Placeholder 5"/>
          <p:cNvSpPr>
            <a:spLocks noGrp="1"/>
          </p:cNvSpPr>
          <p:nvPr>
            <p:ph type="ftr" sz="quarter" idx="11"/>
          </p:nvPr>
        </p:nvSpPr>
        <p:spPr/>
        <p:txBody>
          <a:bodyPr/>
          <a:lstStyle>
            <a:lvl1pPr>
              <a:defRPr/>
            </a:lvl1pPr>
          </a:lstStyle>
          <a:p>
            <a:pPr>
              <a:defRPr/>
            </a:pPr>
            <a:endParaRPr lang="en-US"/>
          </a:p>
        </p:txBody>
      </p:sp>
      <p:sp>
        <p:nvSpPr>
          <p:cNvPr id="7" name="Slide Number Placeholder 6"/>
          <p:cNvSpPr>
            <a:spLocks noGrp="1"/>
          </p:cNvSpPr>
          <p:nvPr>
            <p:ph type="sldNum" sz="quarter" idx="12"/>
          </p:nvPr>
        </p:nvSpPr>
        <p:spPr/>
        <p:txBody>
          <a:bodyPr/>
          <a:lstStyle>
            <a:lvl1pPr>
              <a:defRPr/>
            </a:lvl1pPr>
          </a:lstStyle>
          <a:p>
            <a:pPr>
              <a:defRPr/>
            </a:pPr>
            <a:fld id="{547F2C39-B533-4269-B73B-BAC8BDCA67D2}" type="slidenum">
              <a:rPr lang="en-US"/>
              <a:pPr>
                <a:defRPr/>
              </a:pPr>
              <a:t>‹#›</a:t>
            </a:fld>
            <a:endParaRPr lang="en-US"/>
          </a:p>
        </p:txBody>
      </p:sp>
    </p:spTree>
  </p:cSld>
  <p:clrMapOvr>
    <a:masterClrMapping/>
  </p:clrMapOvr>
  <p:transition spd="slow" advTm="5000">
    <p:wip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AU"/>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AU"/>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AU"/>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7" name="Date Placeholder 6"/>
          <p:cNvSpPr>
            <a:spLocks noGrp="1"/>
          </p:cNvSpPr>
          <p:nvPr>
            <p:ph type="dt" sz="half" idx="10"/>
          </p:nvPr>
        </p:nvSpPr>
        <p:spPr>
          <a:xfrm>
            <a:off x="457200" y="6356350"/>
            <a:ext cx="2133600" cy="365125"/>
          </a:xfrm>
          <a:prstGeom prst="rect">
            <a:avLst/>
          </a:prstGeom>
        </p:spPr>
        <p:txBody>
          <a:bodyPr/>
          <a:lstStyle>
            <a:lvl1pPr fontAlgn="auto">
              <a:spcBef>
                <a:spcPts val="0"/>
              </a:spcBef>
              <a:spcAft>
                <a:spcPts val="0"/>
              </a:spcAft>
              <a:defRPr>
                <a:latin typeface="+mn-lt"/>
                <a:cs typeface="+mn-cs"/>
              </a:defRPr>
            </a:lvl1pPr>
          </a:lstStyle>
          <a:p>
            <a:pPr>
              <a:defRPr/>
            </a:pPr>
            <a:fld id="{19D42D3C-78DD-4774-AE9C-AF6610CA5695}" type="datetime1">
              <a:rPr lang="en-US" smtClean="0"/>
              <a:pPr>
                <a:defRPr/>
              </a:pPr>
              <a:t>4/28/2023</a:t>
            </a:fld>
            <a:endParaRPr lang="en-US"/>
          </a:p>
        </p:txBody>
      </p:sp>
      <p:sp>
        <p:nvSpPr>
          <p:cNvPr id="8" name="Footer Placeholder 7"/>
          <p:cNvSpPr>
            <a:spLocks noGrp="1"/>
          </p:cNvSpPr>
          <p:nvPr>
            <p:ph type="ftr" sz="quarter" idx="11"/>
          </p:nvPr>
        </p:nvSpPr>
        <p:spPr/>
        <p:txBody>
          <a:bodyPr/>
          <a:lstStyle>
            <a:lvl1pPr>
              <a:defRPr/>
            </a:lvl1pPr>
          </a:lstStyle>
          <a:p>
            <a:pPr>
              <a:defRPr/>
            </a:pPr>
            <a:endParaRPr lang="en-US"/>
          </a:p>
        </p:txBody>
      </p:sp>
      <p:sp>
        <p:nvSpPr>
          <p:cNvPr id="9" name="Slide Number Placeholder 8"/>
          <p:cNvSpPr>
            <a:spLocks noGrp="1"/>
          </p:cNvSpPr>
          <p:nvPr>
            <p:ph type="sldNum" sz="quarter" idx="12"/>
          </p:nvPr>
        </p:nvSpPr>
        <p:spPr/>
        <p:txBody>
          <a:bodyPr/>
          <a:lstStyle>
            <a:lvl1pPr>
              <a:defRPr/>
            </a:lvl1pPr>
          </a:lstStyle>
          <a:p>
            <a:pPr>
              <a:defRPr/>
            </a:pPr>
            <a:fld id="{383D7F3F-1563-44FB-8C7C-559FE26FBF9B}" type="slidenum">
              <a:rPr lang="en-US"/>
              <a:pPr>
                <a:defRPr/>
              </a:pPr>
              <a:t>‹#›</a:t>
            </a:fld>
            <a:endParaRPr lang="en-US"/>
          </a:p>
        </p:txBody>
      </p:sp>
    </p:spTree>
  </p:cSld>
  <p:clrMapOvr>
    <a:masterClrMapping/>
  </p:clrMapOvr>
  <p:transition spd="slow" advTm="5000">
    <p:wip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a:t>Click to edit Master title style</a:t>
            </a:r>
            <a:endParaRPr lang="en-US"/>
          </a:p>
        </p:txBody>
      </p:sp>
      <p:sp>
        <p:nvSpPr>
          <p:cNvPr id="3" name="Date Placeholder 2"/>
          <p:cNvSpPr>
            <a:spLocks noGrp="1"/>
          </p:cNvSpPr>
          <p:nvPr>
            <p:ph type="dt" sz="half" idx="10"/>
          </p:nvPr>
        </p:nvSpPr>
        <p:spPr>
          <a:xfrm>
            <a:off x="457200" y="6356350"/>
            <a:ext cx="2133600" cy="365125"/>
          </a:xfrm>
          <a:prstGeom prst="rect">
            <a:avLst/>
          </a:prstGeom>
        </p:spPr>
        <p:txBody>
          <a:bodyPr/>
          <a:lstStyle>
            <a:lvl1pPr fontAlgn="auto">
              <a:spcBef>
                <a:spcPts val="0"/>
              </a:spcBef>
              <a:spcAft>
                <a:spcPts val="0"/>
              </a:spcAft>
              <a:defRPr>
                <a:latin typeface="+mn-lt"/>
                <a:cs typeface="+mn-cs"/>
              </a:defRPr>
            </a:lvl1pPr>
          </a:lstStyle>
          <a:p>
            <a:pPr>
              <a:defRPr/>
            </a:pPr>
            <a:fld id="{0C49C8A8-8BFB-401D-B6A9-00A179538CBE}" type="datetime1">
              <a:rPr lang="en-US" smtClean="0"/>
              <a:pPr>
                <a:defRPr/>
              </a:pPr>
              <a:t>4/28/2023</a:t>
            </a:fld>
            <a:endParaRPr lang="en-US"/>
          </a:p>
        </p:txBody>
      </p:sp>
      <p:sp>
        <p:nvSpPr>
          <p:cNvPr id="4" name="Footer Placeholder 3"/>
          <p:cNvSpPr>
            <a:spLocks noGrp="1"/>
          </p:cNvSpPr>
          <p:nvPr>
            <p:ph type="ftr" sz="quarter" idx="11"/>
          </p:nvPr>
        </p:nvSpPr>
        <p:spPr/>
        <p:txBody>
          <a:bodyPr/>
          <a:lstStyle>
            <a:lvl1pPr>
              <a:defRPr/>
            </a:lvl1pPr>
          </a:lstStyle>
          <a:p>
            <a:pPr>
              <a:defRPr/>
            </a:pPr>
            <a:endParaRPr lang="en-US"/>
          </a:p>
        </p:txBody>
      </p:sp>
      <p:sp>
        <p:nvSpPr>
          <p:cNvPr id="5" name="Slide Number Placeholder 4"/>
          <p:cNvSpPr>
            <a:spLocks noGrp="1"/>
          </p:cNvSpPr>
          <p:nvPr>
            <p:ph type="sldNum" sz="quarter" idx="12"/>
          </p:nvPr>
        </p:nvSpPr>
        <p:spPr/>
        <p:txBody>
          <a:bodyPr/>
          <a:lstStyle>
            <a:lvl1pPr>
              <a:defRPr/>
            </a:lvl1pPr>
          </a:lstStyle>
          <a:p>
            <a:pPr>
              <a:defRPr/>
            </a:pPr>
            <a:fld id="{D266DA92-19B7-40E5-9353-FDF182094630}" type="slidenum">
              <a:rPr lang="en-US"/>
              <a:pPr>
                <a:defRPr/>
              </a:pPr>
              <a:t>‹#›</a:t>
            </a:fld>
            <a:endParaRPr lang="en-US"/>
          </a:p>
        </p:txBody>
      </p:sp>
    </p:spTree>
  </p:cSld>
  <p:clrMapOvr>
    <a:masterClrMapping/>
  </p:clrMapOvr>
  <p:transition spd="slow" advTm="5000">
    <p:wip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lvl1pPr fontAlgn="auto">
              <a:spcBef>
                <a:spcPts val="0"/>
              </a:spcBef>
              <a:spcAft>
                <a:spcPts val="0"/>
              </a:spcAft>
              <a:defRPr>
                <a:latin typeface="+mn-lt"/>
                <a:cs typeface="+mn-cs"/>
              </a:defRPr>
            </a:lvl1pPr>
          </a:lstStyle>
          <a:p>
            <a:pPr>
              <a:defRPr/>
            </a:pPr>
            <a:fld id="{5097C5AE-454C-4F07-8DBA-18650E737947}" type="datetime1">
              <a:rPr lang="en-US" smtClean="0"/>
              <a:pPr>
                <a:defRPr/>
              </a:pPr>
              <a:t>4/28/2023</a:t>
            </a:fld>
            <a:endParaRPr lang="en-US"/>
          </a:p>
        </p:txBody>
      </p:sp>
      <p:sp>
        <p:nvSpPr>
          <p:cNvPr id="3" name="Footer Placeholder 2"/>
          <p:cNvSpPr>
            <a:spLocks noGrp="1"/>
          </p:cNvSpPr>
          <p:nvPr>
            <p:ph type="ftr" sz="quarter" idx="11"/>
          </p:nvPr>
        </p:nvSpPr>
        <p:spPr/>
        <p:txBody>
          <a:bodyPr/>
          <a:lstStyle>
            <a:lvl1pPr>
              <a:defRPr/>
            </a:lvl1pPr>
          </a:lstStyle>
          <a:p>
            <a:pPr>
              <a:defRPr/>
            </a:pPr>
            <a:endParaRPr lang="en-US"/>
          </a:p>
        </p:txBody>
      </p:sp>
      <p:sp>
        <p:nvSpPr>
          <p:cNvPr id="4" name="Slide Number Placeholder 3"/>
          <p:cNvSpPr>
            <a:spLocks noGrp="1"/>
          </p:cNvSpPr>
          <p:nvPr>
            <p:ph type="sldNum" sz="quarter" idx="12"/>
          </p:nvPr>
        </p:nvSpPr>
        <p:spPr/>
        <p:txBody>
          <a:bodyPr/>
          <a:lstStyle>
            <a:lvl1pPr>
              <a:defRPr/>
            </a:lvl1pPr>
          </a:lstStyle>
          <a:p>
            <a:pPr>
              <a:defRPr/>
            </a:pPr>
            <a:fld id="{D28244DE-1FED-4AA3-ACC5-A772B7C4AD66}" type="slidenum">
              <a:rPr lang="en-US"/>
              <a:pPr>
                <a:defRPr/>
              </a:pPr>
              <a:t>‹#›</a:t>
            </a:fld>
            <a:endParaRPr lang="en-US"/>
          </a:p>
        </p:txBody>
      </p:sp>
    </p:spTree>
  </p:cSld>
  <p:clrMapOvr>
    <a:masterClrMapping/>
  </p:clrMapOvr>
  <p:transition spd="slow" advTm="5000">
    <p:wip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AU"/>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AU"/>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lvl1pPr fontAlgn="auto">
              <a:spcBef>
                <a:spcPts val="0"/>
              </a:spcBef>
              <a:spcAft>
                <a:spcPts val="0"/>
              </a:spcAft>
              <a:defRPr>
                <a:latin typeface="+mn-lt"/>
                <a:cs typeface="+mn-cs"/>
              </a:defRPr>
            </a:lvl1pPr>
          </a:lstStyle>
          <a:p>
            <a:pPr>
              <a:defRPr/>
            </a:pPr>
            <a:fld id="{B8DB1C7E-215D-4B96-B167-A15E8772596A}" type="datetime1">
              <a:rPr lang="en-US" smtClean="0"/>
              <a:pPr>
                <a:defRPr/>
              </a:pPr>
              <a:t>4/28/2023</a:t>
            </a:fld>
            <a:endParaRPr lang="en-US"/>
          </a:p>
        </p:txBody>
      </p:sp>
      <p:sp>
        <p:nvSpPr>
          <p:cNvPr id="6" name="Footer Placeholder 5"/>
          <p:cNvSpPr>
            <a:spLocks noGrp="1"/>
          </p:cNvSpPr>
          <p:nvPr>
            <p:ph type="ftr" sz="quarter" idx="11"/>
          </p:nvPr>
        </p:nvSpPr>
        <p:spPr/>
        <p:txBody>
          <a:bodyPr/>
          <a:lstStyle>
            <a:lvl1pPr>
              <a:defRPr/>
            </a:lvl1pPr>
          </a:lstStyle>
          <a:p>
            <a:pPr>
              <a:defRPr/>
            </a:pPr>
            <a:endParaRPr lang="en-US"/>
          </a:p>
        </p:txBody>
      </p:sp>
      <p:sp>
        <p:nvSpPr>
          <p:cNvPr id="7" name="Slide Number Placeholder 6"/>
          <p:cNvSpPr>
            <a:spLocks noGrp="1"/>
          </p:cNvSpPr>
          <p:nvPr>
            <p:ph type="sldNum" sz="quarter" idx="12"/>
          </p:nvPr>
        </p:nvSpPr>
        <p:spPr/>
        <p:txBody>
          <a:bodyPr/>
          <a:lstStyle>
            <a:lvl1pPr>
              <a:defRPr/>
            </a:lvl1pPr>
          </a:lstStyle>
          <a:p>
            <a:pPr>
              <a:defRPr/>
            </a:pPr>
            <a:fld id="{95FC4E06-A47A-4AA5-AB54-8FF303C2A434}" type="slidenum">
              <a:rPr lang="en-US"/>
              <a:pPr>
                <a:defRPr/>
              </a:pPr>
              <a:t>‹#›</a:t>
            </a:fld>
            <a:endParaRPr lang="en-US"/>
          </a:p>
        </p:txBody>
      </p:sp>
    </p:spTree>
  </p:cSld>
  <p:clrMapOvr>
    <a:masterClrMapping/>
  </p:clrMapOvr>
  <p:transition spd="slow" advTm="5000">
    <p:wip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AU"/>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AU"/>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lvl1pPr fontAlgn="auto">
              <a:spcBef>
                <a:spcPts val="0"/>
              </a:spcBef>
              <a:spcAft>
                <a:spcPts val="0"/>
              </a:spcAft>
              <a:defRPr>
                <a:latin typeface="+mn-lt"/>
                <a:cs typeface="+mn-cs"/>
              </a:defRPr>
            </a:lvl1pPr>
          </a:lstStyle>
          <a:p>
            <a:pPr>
              <a:defRPr/>
            </a:pPr>
            <a:fld id="{E0AA00AC-7229-4EF0-AEDA-AA7350CC9A15}" type="datetime1">
              <a:rPr lang="en-US" smtClean="0"/>
              <a:pPr>
                <a:defRPr/>
              </a:pPr>
              <a:t>4/28/2023</a:t>
            </a:fld>
            <a:endParaRPr lang="en-US"/>
          </a:p>
        </p:txBody>
      </p:sp>
      <p:sp>
        <p:nvSpPr>
          <p:cNvPr id="6" name="Footer Placeholder 5"/>
          <p:cNvSpPr>
            <a:spLocks noGrp="1"/>
          </p:cNvSpPr>
          <p:nvPr>
            <p:ph type="ftr" sz="quarter" idx="11"/>
          </p:nvPr>
        </p:nvSpPr>
        <p:spPr/>
        <p:txBody>
          <a:bodyPr/>
          <a:lstStyle>
            <a:lvl1pPr>
              <a:defRPr/>
            </a:lvl1pPr>
          </a:lstStyle>
          <a:p>
            <a:pPr>
              <a:defRPr/>
            </a:pPr>
            <a:endParaRPr lang="en-US"/>
          </a:p>
        </p:txBody>
      </p:sp>
      <p:sp>
        <p:nvSpPr>
          <p:cNvPr id="7" name="Slide Number Placeholder 6"/>
          <p:cNvSpPr>
            <a:spLocks noGrp="1"/>
          </p:cNvSpPr>
          <p:nvPr>
            <p:ph type="sldNum" sz="quarter" idx="12"/>
          </p:nvPr>
        </p:nvSpPr>
        <p:spPr/>
        <p:txBody>
          <a:bodyPr/>
          <a:lstStyle>
            <a:lvl1pPr>
              <a:defRPr/>
            </a:lvl1pPr>
          </a:lstStyle>
          <a:p>
            <a:pPr>
              <a:defRPr/>
            </a:pPr>
            <a:fld id="{4EB7014C-BEAE-49EB-A200-5E3F66936107}" type="slidenum">
              <a:rPr lang="en-US"/>
              <a:pPr>
                <a:defRPr/>
              </a:pPr>
              <a:t>‹#›</a:t>
            </a:fld>
            <a:endParaRPr lang="en-US"/>
          </a:p>
        </p:txBody>
      </p:sp>
    </p:spTree>
  </p:cSld>
  <p:clrMapOvr>
    <a:masterClrMapping/>
  </p:clrMapOvr>
  <p:transition spd="slow" advTm="5000">
    <p:wip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7650" name="Picture 12" descr="ALL LONGHAND_Page_12.png"/>
          <p:cNvPicPr>
            <a:picLocks noChangeAspect="1"/>
          </p:cNvPicPr>
          <p:nvPr userDrawn="1"/>
        </p:nvPicPr>
        <p:blipFill>
          <a:blip r:embed="rId13"/>
          <a:srcRect/>
          <a:stretch>
            <a:fillRect/>
          </a:stretch>
        </p:blipFill>
        <p:spPr bwMode="auto">
          <a:xfrm>
            <a:off x="-133350" y="0"/>
            <a:ext cx="9277350" cy="6858000"/>
          </a:xfrm>
          <a:prstGeom prst="rect">
            <a:avLst/>
          </a:prstGeom>
          <a:noFill/>
          <a:ln w="9525">
            <a:noFill/>
            <a:miter lim="800000"/>
            <a:headEnd/>
            <a:tailEnd/>
          </a:ln>
        </p:spPr>
      </p:pic>
      <p:sp>
        <p:nvSpPr>
          <p:cNvPr id="27651" name="Title Placeholder 1"/>
          <p:cNvSpPr>
            <a:spLocks noGrp="1"/>
          </p:cNvSpPr>
          <p:nvPr>
            <p:ph type="title"/>
          </p:nvPr>
        </p:nvSpPr>
        <p:spPr bwMode="auto">
          <a:xfrm>
            <a:off x="927100" y="1733550"/>
            <a:ext cx="7759700" cy="68421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AU"/>
              <a:t>Click to edit Master title style</a:t>
            </a:r>
            <a:endParaRPr lang="en-US"/>
          </a:p>
        </p:txBody>
      </p:sp>
      <p:sp>
        <p:nvSpPr>
          <p:cNvPr id="27652" name="Text Placeholder 2"/>
          <p:cNvSpPr>
            <a:spLocks noGrp="1"/>
          </p:cNvSpPr>
          <p:nvPr>
            <p:ph type="body" idx="1"/>
          </p:nvPr>
        </p:nvSpPr>
        <p:spPr bwMode="auto">
          <a:xfrm>
            <a:off x="927100" y="2624138"/>
            <a:ext cx="7759700" cy="320833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AU"/>
              <a:t>Click to edit Master text styles</a:t>
            </a:r>
          </a:p>
        </p:txBody>
      </p:sp>
      <p:sp>
        <p:nvSpPr>
          <p:cNvPr id="5" name="Footer Placeholder 4"/>
          <p:cNvSpPr>
            <a:spLocks noGrp="1"/>
          </p:cNvSpPr>
          <p:nvPr>
            <p:ph type="ftr" sz="quarter" idx="3"/>
          </p:nvPr>
        </p:nvSpPr>
        <p:spPr>
          <a:xfrm>
            <a:off x="3124200" y="6135688"/>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p:cNvSpPr>
            <a:spLocks noGrp="1"/>
          </p:cNvSpPr>
          <p:nvPr>
            <p:ph type="sldNum" sz="quarter" idx="4"/>
          </p:nvPr>
        </p:nvSpPr>
        <p:spPr>
          <a:xfrm>
            <a:off x="393700" y="6135688"/>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cs typeface="+mn-cs"/>
              </a:defRPr>
            </a:lvl1pPr>
          </a:lstStyle>
          <a:p>
            <a:pPr>
              <a:defRPr/>
            </a:pPr>
            <a:fld id="{D5D30F7B-0D34-4AC2-A132-2256D4B54819}" type="slidenum">
              <a:rPr lang="en-US" smtClean="0"/>
              <a:pPr>
                <a:defRPr/>
              </a:pPr>
              <a:t>‹#›</a:t>
            </a:fld>
            <a:r>
              <a:rPr lang="en-US" dirty="0"/>
              <a:t>/59</a:t>
            </a:r>
          </a:p>
        </p:txBody>
      </p:sp>
    </p:spTree>
  </p:cSld>
  <p:clrMap bg1="lt1" tx1="dk1" bg2="lt2" tx2="dk2" accent1="accent1" accent2="accent2" accent3="accent3" accent4="accent4" accent5="accent5" accent6="accent6" hlink="hlink" folHlink="folHlink"/>
  <p:sldLayoutIdLst>
    <p:sldLayoutId id="2147483753" r:id="rId1"/>
    <p:sldLayoutId id="2147483754" r:id="rId2"/>
    <p:sldLayoutId id="2147483755" r:id="rId3"/>
    <p:sldLayoutId id="2147483756" r:id="rId4"/>
    <p:sldLayoutId id="2147483757" r:id="rId5"/>
    <p:sldLayoutId id="2147483758" r:id="rId6"/>
    <p:sldLayoutId id="2147483759" r:id="rId7"/>
    <p:sldLayoutId id="2147483760" r:id="rId8"/>
    <p:sldLayoutId id="2147483761" r:id="rId9"/>
    <p:sldLayoutId id="2147483762" r:id="rId10"/>
    <p:sldLayoutId id="2147483763" r:id="rId11"/>
  </p:sldLayoutIdLst>
  <p:transition spd="slow" advTm="5000">
    <p:wipe/>
  </p:transition>
  <p:hf hdr="0" ftr="0" dt="0"/>
  <p:txStyles>
    <p:titleStyle>
      <a:lvl1pPr algn="l" defTabSz="457200" rtl="0" eaLnBrk="0" fontAlgn="base" hangingPunct="0">
        <a:spcBef>
          <a:spcPct val="0"/>
        </a:spcBef>
        <a:spcAft>
          <a:spcPct val="0"/>
        </a:spcAft>
        <a:defRPr sz="3400" kern="1200">
          <a:solidFill>
            <a:schemeClr val="tx1"/>
          </a:solidFill>
          <a:latin typeface="+mj-lt"/>
          <a:ea typeface="+mj-ea"/>
          <a:cs typeface="+mj-cs"/>
        </a:defRPr>
      </a:lvl1pPr>
      <a:lvl2pPr algn="l" defTabSz="457200" rtl="0" eaLnBrk="0" fontAlgn="base" hangingPunct="0">
        <a:spcBef>
          <a:spcPct val="0"/>
        </a:spcBef>
        <a:spcAft>
          <a:spcPct val="0"/>
        </a:spcAft>
        <a:defRPr sz="3400">
          <a:solidFill>
            <a:schemeClr val="tx1"/>
          </a:solidFill>
          <a:latin typeface="Calibri" pitchFamily="34" charset="0"/>
        </a:defRPr>
      </a:lvl2pPr>
      <a:lvl3pPr algn="l" defTabSz="457200" rtl="0" eaLnBrk="0" fontAlgn="base" hangingPunct="0">
        <a:spcBef>
          <a:spcPct val="0"/>
        </a:spcBef>
        <a:spcAft>
          <a:spcPct val="0"/>
        </a:spcAft>
        <a:defRPr sz="3400">
          <a:solidFill>
            <a:schemeClr val="tx1"/>
          </a:solidFill>
          <a:latin typeface="Calibri" pitchFamily="34" charset="0"/>
        </a:defRPr>
      </a:lvl3pPr>
      <a:lvl4pPr algn="l" defTabSz="457200" rtl="0" eaLnBrk="0" fontAlgn="base" hangingPunct="0">
        <a:spcBef>
          <a:spcPct val="0"/>
        </a:spcBef>
        <a:spcAft>
          <a:spcPct val="0"/>
        </a:spcAft>
        <a:defRPr sz="3400">
          <a:solidFill>
            <a:schemeClr val="tx1"/>
          </a:solidFill>
          <a:latin typeface="Calibri" pitchFamily="34" charset="0"/>
        </a:defRPr>
      </a:lvl4pPr>
      <a:lvl5pPr algn="l" defTabSz="457200" rtl="0" eaLnBrk="0" fontAlgn="base" hangingPunct="0">
        <a:spcBef>
          <a:spcPct val="0"/>
        </a:spcBef>
        <a:spcAft>
          <a:spcPct val="0"/>
        </a:spcAft>
        <a:defRPr sz="3400">
          <a:solidFill>
            <a:schemeClr val="tx1"/>
          </a:solidFill>
          <a:latin typeface="Calibri" pitchFamily="34" charset="0"/>
        </a:defRPr>
      </a:lvl5pPr>
      <a:lvl6pPr marL="457200" algn="l" defTabSz="457200" rtl="0" fontAlgn="base">
        <a:spcBef>
          <a:spcPct val="0"/>
        </a:spcBef>
        <a:spcAft>
          <a:spcPct val="0"/>
        </a:spcAft>
        <a:defRPr sz="3400">
          <a:solidFill>
            <a:schemeClr val="tx1"/>
          </a:solidFill>
          <a:latin typeface="Calibri" pitchFamily="34" charset="0"/>
        </a:defRPr>
      </a:lvl6pPr>
      <a:lvl7pPr marL="914400" algn="l" defTabSz="457200" rtl="0" fontAlgn="base">
        <a:spcBef>
          <a:spcPct val="0"/>
        </a:spcBef>
        <a:spcAft>
          <a:spcPct val="0"/>
        </a:spcAft>
        <a:defRPr sz="3400">
          <a:solidFill>
            <a:schemeClr val="tx1"/>
          </a:solidFill>
          <a:latin typeface="Calibri" pitchFamily="34" charset="0"/>
        </a:defRPr>
      </a:lvl7pPr>
      <a:lvl8pPr marL="1371600" algn="l" defTabSz="457200" rtl="0" fontAlgn="base">
        <a:spcBef>
          <a:spcPct val="0"/>
        </a:spcBef>
        <a:spcAft>
          <a:spcPct val="0"/>
        </a:spcAft>
        <a:defRPr sz="3400">
          <a:solidFill>
            <a:schemeClr val="tx1"/>
          </a:solidFill>
          <a:latin typeface="Calibri" pitchFamily="34" charset="0"/>
        </a:defRPr>
      </a:lvl8pPr>
      <a:lvl9pPr marL="1828800" algn="l" defTabSz="457200" rtl="0" fontAlgn="base">
        <a:spcBef>
          <a:spcPct val="0"/>
        </a:spcBef>
        <a:spcAft>
          <a:spcPct val="0"/>
        </a:spcAft>
        <a:defRPr sz="3400">
          <a:solidFill>
            <a:schemeClr val="tx1"/>
          </a:solidFill>
          <a:latin typeface="Calibri" pitchFamily="34" charset="0"/>
        </a:defRPr>
      </a:lvl9pPr>
    </p:titleStyle>
    <p:bodyStyle>
      <a:lvl1pPr marL="342900" indent="-342900" algn="l" defTabSz="457200" rtl="0" eaLnBrk="0" fontAlgn="base" hangingPunct="0">
        <a:spcBef>
          <a:spcPct val="20000"/>
        </a:spcBef>
        <a:spcAft>
          <a:spcPct val="0"/>
        </a:spcAft>
        <a:buFont typeface="Arial" charset="0"/>
        <a:buChar char="•"/>
        <a:defRPr sz="24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9.w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customXml" Target="../ink/ink7.xml"/><Relationship Id="rId18" Type="http://schemas.openxmlformats.org/officeDocument/2006/relationships/image" Target="../media/image21.png"/><Relationship Id="rId26" Type="http://schemas.openxmlformats.org/officeDocument/2006/relationships/image" Target="../media/image25.png"/><Relationship Id="rId3" Type="http://schemas.openxmlformats.org/officeDocument/2006/relationships/customXml" Target="../ink/ink2.xml"/><Relationship Id="rId21" Type="http://schemas.openxmlformats.org/officeDocument/2006/relationships/customXml" Target="../ink/ink11.xml"/><Relationship Id="rId7" Type="http://schemas.openxmlformats.org/officeDocument/2006/relationships/customXml" Target="../ink/ink4.xml"/><Relationship Id="rId12" Type="http://schemas.openxmlformats.org/officeDocument/2006/relationships/image" Target="../media/image18.png"/><Relationship Id="rId17" Type="http://schemas.openxmlformats.org/officeDocument/2006/relationships/customXml" Target="../ink/ink9.xml"/><Relationship Id="rId25" Type="http://schemas.openxmlformats.org/officeDocument/2006/relationships/customXml" Target="../ink/ink13.xml"/><Relationship Id="rId2" Type="http://schemas.openxmlformats.org/officeDocument/2006/relationships/image" Target="../media/image14.png"/><Relationship Id="rId16" Type="http://schemas.openxmlformats.org/officeDocument/2006/relationships/image" Target="../media/image20.png"/><Relationship Id="rId20" Type="http://schemas.openxmlformats.org/officeDocument/2006/relationships/image" Target="../media/image22.png"/><Relationship Id="rId29" Type="http://schemas.openxmlformats.org/officeDocument/2006/relationships/customXml" Target="../ink/ink15.xml"/><Relationship Id="rId1" Type="http://schemas.openxmlformats.org/officeDocument/2006/relationships/slideLayout" Target="../slideLayouts/slideLayout2.xml"/><Relationship Id="rId6" Type="http://schemas.openxmlformats.org/officeDocument/2006/relationships/image" Target="../media/image15.png"/><Relationship Id="rId11" Type="http://schemas.openxmlformats.org/officeDocument/2006/relationships/customXml" Target="../ink/ink6.xml"/><Relationship Id="rId24" Type="http://schemas.openxmlformats.org/officeDocument/2006/relationships/image" Target="../media/image24.png"/><Relationship Id="rId5" Type="http://schemas.openxmlformats.org/officeDocument/2006/relationships/customXml" Target="../ink/ink3.xml"/><Relationship Id="rId15" Type="http://schemas.openxmlformats.org/officeDocument/2006/relationships/customXml" Target="../ink/ink8.xml"/><Relationship Id="rId23" Type="http://schemas.openxmlformats.org/officeDocument/2006/relationships/customXml" Target="../ink/ink12.xml"/><Relationship Id="rId28" Type="http://schemas.openxmlformats.org/officeDocument/2006/relationships/image" Target="../media/image26.png"/><Relationship Id="rId10" Type="http://schemas.openxmlformats.org/officeDocument/2006/relationships/image" Target="../media/image17.png"/><Relationship Id="rId19" Type="http://schemas.openxmlformats.org/officeDocument/2006/relationships/customXml" Target="../ink/ink10.xml"/><Relationship Id="rId31" Type="http://schemas.openxmlformats.org/officeDocument/2006/relationships/image" Target="../media/image27.png"/><Relationship Id="rId4" Type="http://schemas.openxmlformats.org/officeDocument/2006/relationships/image" Target="../media/image140.png"/><Relationship Id="rId9" Type="http://schemas.openxmlformats.org/officeDocument/2006/relationships/customXml" Target="../ink/ink5.xml"/><Relationship Id="rId14" Type="http://schemas.openxmlformats.org/officeDocument/2006/relationships/image" Target="../media/image19.png"/><Relationship Id="rId22" Type="http://schemas.openxmlformats.org/officeDocument/2006/relationships/image" Target="../media/image23.png"/><Relationship Id="rId27" Type="http://schemas.openxmlformats.org/officeDocument/2006/relationships/customXml" Target="../ink/ink14.xml"/><Relationship Id="rId30" Type="http://schemas.openxmlformats.org/officeDocument/2006/relationships/customXml" Target="../ink/ink16.xml"/></Relationships>
</file>

<file path=ppt/slides/_rels/slide14.xml.rels><?xml version="1.0" encoding="UTF-8" standalone="yes"?>
<Relationships xmlns="http://schemas.openxmlformats.org/package/2006/relationships"><Relationship Id="rId2" Type="http://schemas.openxmlformats.org/officeDocument/2006/relationships/image" Target="../media/image15.w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0.w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4.wmf"/><Relationship Id="rId2" Type="http://schemas.openxmlformats.org/officeDocument/2006/relationships/image" Target="../media/image33.w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380.png"/><Relationship Id="rId13" Type="http://schemas.openxmlformats.org/officeDocument/2006/relationships/customXml" Target="../ink/ink22.xml"/><Relationship Id="rId3" Type="http://schemas.openxmlformats.org/officeDocument/2006/relationships/customXml" Target="../ink/ink17.xml"/><Relationship Id="rId7" Type="http://schemas.openxmlformats.org/officeDocument/2006/relationships/customXml" Target="../ink/ink19.xml"/><Relationship Id="rId12" Type="http://schemas.openxmlformats.org/officeDocument/2006/relationships/image" Target="../media/image400.png"/><Relationship Id="rId2"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image" Target="../media/image370.png"/><Relationship Id="rId11" Type="http://schemas.openxmlformats.org/officeDocument/2006/relationships/customXml" Target="../ink/ink21.xml"/><Relationship Id="rId5" Type="http://schemas.openxmlformats.org/officeDocument/2006/relationships/customXml" Target="../ink/ink18.xml"/><Relationship Id="rId28" Type="http://schemas.openxmlformats.org/officeDocument/2006/relationships/image" Target="../media/image67.png"/><Relationship Id="rId10" Type="http://schemas.openxmlformats.org/officeDocument/2006/relationships/image" Target="../media/image390.png"/><Relationship Id="rId4" Type="http://schemas.openxmlformats.org/officeDocument/2006/relationships/image" Target="../media/image360.png"/><Relationship Id="rId9" Type="http://schemas.openxmlformats.org/officeDocument/2006/relationships/customXml" Target="../ink/ink20.xml"/></Relationships>
</file>

<file path=ppt/slides/_rels/slide22.xml.rels><?xml version="1.0" encoding="UTF-8" standalone="yes"?>
<Relationships xmlns="http://schemas.openxmlformats.org/package/2006/relationships"><Relationship Id="rId3" Type="http://schemas.openxmlformats.org/officeDocument/2006/relationships/image" Target="../media/image37.wmf"/><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39.wmf"/><Relationship Id="rId5" Type="http://schemas.openxmlformats.org/officeDocument/2006/relationships/oleObject" Target="../embeddings/oleObject1.bin"/><Relationship Id="rId4" Type="http://schemas.openxmlformats.org/officeDocument/2006/relationships/image" Target="../media/image41.wmf"/></Relationships>
</file>

<file path=ppt/slides/_rels/slide2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wm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customXml" Target="../ink/ink24.xml"/><Relationship Id="rId3" Type="http://schemas.openxmlformats.org/officeDocument/2006/relationships/image" Target="../media/image45.png"/><Relationship Id="rId7" Type="http://schemas.openxmlformats.org/officeDocument/2006/relationships/image" Target="../media/image531.png"/><Relationship Id="rId2" Type="http://schemas.openxmlformats.org/officeDocument/2006/relationships/image" Target="../media/image44.wmf"/><Relationship Id="rId1" Type="http://schemas.openxmlformats.org/officeDocument/2006/relationships/slideLayout" Target="../slideLayouts/slideLayout2.xml"/><Relationship Id="rId6" Type="http://schemas.openxmlformats.org/officeDocument/2006/relationships/customXml" Target="../ink/ink23.xml"/><Relationship Id="rId5" Type="http://schemas.openxmlformats.org/officeDocument/2006/relationships/image" Target="../media/image47.png"/><Relationship Id="rId4" Type="http://schemas.openxmlformats.org/officeDocument/2006/relationships/image" Target="../media/image46.wmf"/><Relationship Id="rId9" Type="http://schemas.openxmlformats.org/officeDocument/2006/relationships/image" Target="../media/image54.png"/></Relationships>
</file>

<file path=ppt/slides/_rels/slide28.xml.rels><?xml version="1.0" encoding="UTF-8" standalone="yes"?>
<Relationships xmlns="http://schemas.openxmlformats.org/package/2006/relationships"><Relationship Id="rId2" Type="http://schemas.openxmlformats.org/officeDocument/2006/relationships/image" Target="../media/image48.wm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wm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customXml" Target="../ink/ink26.xml"/><Relationship Id="rId13" Type="http://schemas.openxmlformats.org/officeDocument/2006/relationships/image" Target="../media/image630.png"/><Relationship Id="rId3" Type="http://schemas.openxmlformats.org/officeDocument/2006/relationships/image" Target="../media/image52.wmf"/><Relationship Id="rId7" Type="http://schemas.openxmlformats.org/officeDocument/2006/relationships/image" Target="../media/image600.png"/><Relationship Id="rId12" Type="http://schemas.openxmlformats.org/officeDocument/2006/relationships/customXml" Target="../ink/ink28.xml"/><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customXml" Target="../ink/ink25.xml"/><Relationship Id="rId11" Type="http://schemas.openxmlformats.org/officeDocument/2006/relationships/image" Target="../media/image620.png"/><Relationship Id="rId5" Type="http://schemas.openxmlformats.org/officeDocument/2006/relationships/image" Target="../media/image51.wmf"/><Relationship Id="rId10" Type="http://schemas.openxmlformats.org/officeDocument/2006/relationships/customXml" Target="../ink/ink27.xml"/><Relationship Id="rId4" Type="http://schemas.openxmlformats.org/officeDocument/2006/relationships/oleObject" Target="../embeddings/oleObject2.bin"/><Relationship Id="rId9" Type="http://schemas.openxmlformats.org/officeDocument/2006/relationships/image" Target="../media/image610.png"/></Relationships>
</file>

<file path=ppt/slides/_rels/slide33.xml.rels><?xml version="1.0" encoding="UTF-8" standalone="yes"?>
<Relationships xmlns="http://schemas.openxmlformats.org/package/2006/relationships"><Relationship Id="rId2" Type="http://schemas.openxmlformats.org/officeDocument/2006/relationships/image" Target="../media/image53.wm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image" Target="../media/image55.wmf"/><Relationship Id="rId13" Type="http://schemas.openxmlformats.org/officeDocument/2006/relationships/customXml" Target="../ink/ink31.xml"/><Relationship Id="rId18" Type="http://schemas.openxmlformats.org/officeDocument/2006/relationships/image" Target="../media/image510.png"/><Relationship Id="rId3" Type="http://schemas.openxmlformats.org/officeDocument/2006/relationships/image" Target="../media/image56.wmf"/><Relationship Id="rId21" Type="http://schemas.openxmlformats.org/officeDocument/2006/relationships/customXml" Target="../ink/ink35.xml"/><Relationship Id="rId7" Type="http://schemas.openxmlformats.org/officeDocument/2006/relationships/oleObject" Target="../embeddings/oleObject4.bin"/><Relationship Id="rId12" Type="http://schemas.openxmlformats.org/officeDocument/2006/relationships/image" Target="../media/image480.png"/><Relationship Id="rId17" Type="http://schemas.openxmlformats.org/officeDocument/2006/relationships/customXml" Target="../ink/ink33.xml"/><Relationship Id="rId2" Type="http://schemas.openxmlformats.org/officeDocument/2006/relationships/slideLayout" Target="../slideLayouts/slideLayout2.xml"/><Relationship Id="rId16" Type="http://schemas.openxmlformats.org/officeDocument/2006/relationships/image" Target="../media/image500.png"/><Relationship Id="rId20" Type="http://schemas.openxmlformats.org/officeDocument/2006/relationships/image" Target="../media/image520.png"/><Relationship Id="rId1" Type="http://schemas.openxmlformats.org/officeDocument/2006/relationships/vmlDrawing" Target="../drawings/vmlDrawing3.vml"/><Relationship Id="rId6" Type="http://schemas.openxmlformats.org/officeDocument/2006/relationships/image" Target="../media/image54.wmf"/><Relationship Id="rId11" Type="http://schemas.openxmlformats.org/officeDocument/2006/relationships/customXml" Target="../ink/ink30.xml"/><Relationship Id="rId24" Type="http://schemas.openxmlformats.org/officeDocument/2006/relationships/image" Target="../media/image540.png"/><Relationship Id="rId5" Type="http://schemas.openxmlformats.org/officeDocument/2006/relationships/oleObject" Target="../embeddings/oleObject3.bin"/><Relationship Id="rId15" Type="http://schemas.openxmlformats.org/officeDocument/2006/relationships/customXml" Target="../ink/ink32.xml"/><Relationship Id="rId23" Type="http://schemas.openxmlformats.org/officeDocument/2006/relationships/customXml" Target="../ink/ink36.xml"/><Relationship Id="rId10" Type="http://schemas.openxmlformats.org/officeDocument/2006/relationships/image" Target="../media/image470.png"/><Relationship Id="rId19" Type="http://schemas.openxmlformats.org/officeDocument/2006/relationships/customXml" Target="../ink/ink34.xml"/><Relationship Id="rId4" Type="http://schemas.openxmlformats.org/officeDocument/2006/relationships/image" Target="../media/image57.wmf"/><Relationship Id="rId9" Type="http://schemas.openxmlformats.org/officeDocument/2006/relationships/customXml" Target="../ink/ink29.xml"/><Relationship Id="rId14" Type="http://schemas.openxmlformats.org/officeDocument/2006/relationships/image" Target="../media/image490.png"/><Relationship Id="rId22" Type="http://schemas.openxmlformats.org/officeDocument/2006/relationships/image" Target="../media/image530.png"/></Relationships>
</file>

<file path=ppt/slides/_rels/slide35.xml.rels><?xml version="1.0" encoding="UTF-8" standalone="yes"?>
<Relationships xmlns="http://schemas.openxmlformats.org/package/2006/relationships"><Relationship Id="rId8" Type="http://schemas.openxmlformats.org/officeDocument/2006/relationships/image" Target="../media/image60.wmf"/><Relationship Id="rId3" Type="http://schemas.openxmlformats.org/officeDocument/2006/relationships/oleObject" Target="../embeddings/oleObject5.bin"/><Relationship Id="rId7" Type="http://schemas.openxmlformats.org/officeDocument/2006/relationships/oleObject" Target="../embeddings/oleObject7.bin"/><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59.wmf"/><Relationship Id="rId5" Type="http://schemas.openxmlformats.org/officeDocument/2006/relationships/oleObject" Target="../embeddings/oleObject6.bin"/><Relationship Id="rId10" Type="http://schemas.openxmlformats.org/officeDocument/2006/relationships/image" Target="../media/image61.wmf"/><Relationship Id="rId4" Type="http://schemas.openxmlformats.org/officeDocument/2006/relationships/image" Target="../media/image58.wmf"/><Relationship Id="rId9" Type="http://schemas.openxmlformats.org/officeDocument/2006/relationships/oleObject" Target="../embeddings/oleObject8.bin"/></Relationships>
</file>

<file path=ppt/slides/_rels/slide36.xml.rels><?xml version="1.0" encoding="UTF-8" standalone="yes"?>
<Relationships xmlns="http://schemas.openxmlformats.org/package/2006/relationships"><Relationship Id="rId8" Type="http://schemas.openxmlformats.org/officeDocument/2006/relationships/image" Target="../media/image64.wmf"/><Relationship Id="rId3" Type="http://schemas.openxmlformats.org/officeDocument/2006/relationships/oleObject" Target="../embeddings/oleObject9.bin"/><Relationship Id="rId7" Type="http://schemas.openxmlformats.org/officeDocument/2006/relationships/oleObject" Target="../embeddings/oleObject11.bin"/><Relationship Id="rId12" Type="http://schemas.openxmlformats.org/officeDocument/2006/relationships/image" Target="../media/image66.wmf"/><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image" Target="../media/image63.wmf"/><Relationship Id="rId11" Type="http://schemas.openxmlformats.org/officeDocument/2006/relationships/oleObject" Target="../embeddings/oleObject13.bin"/><Relationship Id="rId5" Type="http://schemas.openxmlformats.org/officeDocument/2006/relationships/oleObject" Target="../embeddings/oleObject10.bin"/><Relationship Id="rId10" Type="http://schemas.openxmlformats.org/officeDocument/2006/relationships/image" Target="../media/image65.wmf"/><Relationship Id="rId4" Type="http://schemas.openxmlformats.org/officeDocument/2006/relationships/image" Target="../media/image62.wmf"/><Relationship Id="rId9" Type="http://schemas.openxmlformats.org/officeDocument/2006/relationships/oleObject" Target="../embeddings/oleObject12.bin"/></Relationships>
</file>

<file path=ppt/slides/_rels/slide37.xml.rels><?xml version="1.0" encoding="UTF-8" standalone="yes"?>
<Relationships xmlns="http://schemas.openxmlformats.org/package/2006/relationships"><Relationship Id="rId2" Type="http://schemas.openxmlformats.org/officeDocument/2006/relationships/image" Target="../media/image67.wm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69.w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700.png"/><Relationship Id="rId3" Type="http://schemas.openxmlformats.org/officeDocument/2006/relationships/customXml" Target="../ink/ink37.xml"/><Relationship Id="rId7" Type="http://schemas.openxmlformats.org/officeDocument/2006/relationships/customXml" Target="../ink/ink39.xml"/><Relationship Id="rId2" Type="http://schemas.openxmlformats.org/officeDocument/2006/relationships/image" Target="../media/image70.png"/><Relationship Id="rId1" Type="http://schemas.openxmlformats.org/officeDocument/2006/relationships/slideLayout" Target="../slideLayouts/slideLayout2.xml"/><Relationship Id="rId6" Type="http://schemas.openxmlformats.org/officeDocument/2006/relationships/image" Target="../media/image690.png"/><Relationship Id="rId5" Type="http://schemas.openxmlformats.org/officeDocument/2006/relationships/customXml" Target="../ink/ink38.xml"/><Relationship Id="rId10" Type="http://schemas.openxmlformats.org/officeDocument/2006/relationships/image" Target="../media/image710.png"/><Relationship Id="rId4" Type="http://schemas.openxmlformats.org/officeDocument/2006/relationships/image" Target="../media/image680.png"/><Relationship Id="rId9" Type="http://schemas.openxmlformats.org/officeDocument/2006/relationships/customXml" Target="../ink/ink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w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w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3"/>
          <p:cNvSpPr>
            <a:spLocks noGrp="1" noChangeArrowheads="1"/>
          </p:cNvSpPr>
          <p:nvPr>
            <p:ph type="body" idx="1"/>
          </p:nvPr>
        </p:nvSpPr>
        <p:spPr/>
        <p:txBody>
          <a:bodyPr/>
          <a:lstStyle/>
          <a:p>
            <a:pPr eaLnBrk="1" hangingPunct="1">
              <a:buFont typeface="Wingdings" pitchFamily="2" charset="2"/>
              <a:buNone/>
            </a:pPr>
            <a:endParaRPr lang="en-AU"/>
          </a:p>
          <a:p>
            <a:pPr eaLnBrk="1" hangingPunct="1">
              <a:buFont typeface="Wingdings" pitchFamily="2" charset="2"/>
              <a:buNone/>
            </a:pPr>
            <a:endParaRPr lang="en-AU"/>
          </a:p>
          <a:p>
            <a:pPr eaLnBrk="1" hangingPunct="1">
              <a:buFont typeface="Wingdings" pitchFamily="2" charset="2"/>
              <a:buNone/>
            </a:pPr>
            <a:endParaRPr lang="en-US"/>
          </a:p>
        </p:txBody>
      </p:sp>
      <p:sp>
        <p:nvSpPr>
          <p:cNvPr id="43011" name="Text Box 4"/>
          <p:cNvSpPr txBox="1">
            <a:spLocks noChangeArrowheads="1"/>
          </p:cNvSpPr>
          <p:nvPr/>
        </p:nvSpPr>
        <p:spPr bwMode="auto">
          <a:xfrm>
            <a:off x="395288" y="1974850"/>
            <a:ext cx="8640762" cy="1886992"/>
          </a:xfrm>
          <a:prstGeom prst="rect">
            <a:avLst/>
          </a:prstGeom>
          <a:noFill/>
          <a:ln w="9525" algn="ctr">
            <a:noFill/>
            <a:miter lim="800000"/>
            <a:headEnd/>
            <a:tailEnd/>
          </a:ln>
        </p:spPr>
        <p:txBody>
          <a:bodyPr lIns="92075" tIns="46038" rIns="92075" bIns="46038">
            <a:spAutoFit/>
          </a:bodyPr>
          <a:lstStyle/>
          <a:p>
            <a:pPr>
              <a:lnSpc>
                <a:spcPct val="87000"/>
              </a:lnSpc>
            </a:pPr>
            <a:endParaRPr lang="en-AU" sz="2000" b="1" dirty="0">
              <a:solidFill>
                <a:srgbClr val="FFFF00"/>
              </a:solidFill>
              <a:latin typeface="Verdana" pitchFamily="34" charset="0"/>
            </a:endParaRPr>
          </a:p>
          <a:p>
            <a:pPr>
              <a:lnSpc>
                <a:spcPct val="87000"/>
              </a:lnSpc>
            </a:pPr>
            <a:r>
              <a:rPr lang="en-AU" sz="2000" b="1" dirty="0">
                <a:latin typeface="Verdana" pitchFamily="34" charset="0"/>
              </a:rPr>
              <a:t>Lecture 4</a:t>
            </a:r>
          </a:p>
          <a:p>
            <a:pPr>
              <a:lnSpc>
                <a:spcPct val="87000"/>
              </a:lnSpc>
            </a:pPr>
            <a:endParaRPr lang="en-AU" sz="2000" b="1" dirty="0">
              <a:latin typeface="Verdana" pitchFamily="34" charset="0"/>
            </a:endParaRPr>
          </a:p>
          <a:p>
            <a:pPr>
              <a:lnSpc>
                <a:spcPct val="87000"/>
              </a:lnSpc>
            </a:pPr>
            <a:r>
              <a:rPr lang="en-AU" sz="2000" b="1" dirty="0">
                <a:latin typeface="Verdana" pitchFamily="34" charset="0"/>
              </a:rPr>
              <a:t>Introductory Circuit Analysis, </a:t>
            </a:r>
            <a:r>
              <a:rPr lang="en-AU" sz="2000" b="1" dirty="0" err="1">
                <a:latin typeface="Verdana" pitchFamily="34" charset="0"/>
              </a:rPr>
              <a:t>Boylestad</a:t>
            </a:r>
            <a:r>
              <a:rPr lang="en-AU" sz="2000" b="1" dirty="0">
                <a:latin typeface="Verdana" pitchFamily="34" charset="0"/>
              </a:rPr>
              <a:t>,  12</a:t>
            </a:r>
            <a:r>
              <a:rPr lang="en-AU" sz="2000" b="1" baseline="30000" dirty="0">
                <a:latin typeface="Verdana" pitchFamily="34" charset="0"/>
              </a:rPr>
              <a:t>th</a:t>
            </a:r>
            <a:r>
              <a:rPr lang="en-AU" sz="2000" b="1" dirty="0">
                <a:latin typeface="Verdana" pitchFamily="34" charset="0"/>
              </a:rPr>
              <a:t> Ed</a:t>
            </a:r>
          </a:p>
          <a:p>
            <a:pPr>
              <a:lnSpc>
                <a:spcPct val="87000"/>
              </a:lnSpc>
            </a:pPr>
            <a:r>
              <a:rPr lang="en-AU" sz="1400" b="1" dirty="0">
                <a:latin typeface="Verdana" pitchFamily="34" charset="0"/>
              </a:rPr>
              <a:t>Attribution </a:t>
            </a:r>
            <a:r>
              <a:rPr lang="en-AU" sz="1400" b="1">
                <a:latin typeface="Verdana" pitchFamily="34" charset="0"/>
              </a:rPr>
              <a:t>Nidhal Abdulaziz</a:t>
            </a:r>
            <a:endParaRPr lang="en-AU" sz="1400" b="1" dirty="0">
              <a:latin typeface="Verdana" pitchFamily="34" charset="0"/>
            </a:endParaRPr>
          </a:p>
          <a:p>
            <a:pPr>
              <a:lnSpc>
                <a:spcPct val="87000"/>
              </a:lnSpc>
            </a:pPr>
            <a:endParaRPr lang="en-AU" sz="2000" b="1" dirty="0">
              <a:latin typeface="Verdana" pitchFamily="34" charset="0"/>
            </a:endParaRPr>
          </a:p>
          <a:p>
            <a:pPr>
              <a:lnSpc>
                <a:spcPct val="87000"/>
              </a:lnSpc>
            </a:pPr>
            <a:endParaRPr lang="en-US" sz="2000" b="1" dirty="0">
              <a:latin typeface="Verdana" pitchFamily="34" charset="0"/>
            </a:endParaRPr>
          </a:p>
        </p:txBody>
      </p:sp>
      <p:sp>
        <p:nvSpPr>
          <p:cNvPr id="43012" name="Text Box 5"/>
          <p:cNvSpPr txBox="1">
            <a:spLocks noChangeArrowheads="1"/>
          </p:cNvSpPr>
          <p:nvPr/>
        </p:nvSpPr>
        <p:spPr bwMode="auto">
          <a:xfrm>
            <a:off x="393700" y="1139825"/>
            <a:ext cx="7632700" cy="467821"/>
          </a:xfrm>
          <a:prstGeom prst="rect">
            <a:avLst/>
          </a:prstGeom>
          <a:noFill/>
          <a:ln w="9525" algn="ctr">
            <a:noFill/>
            <a:miter lim="800000"/>
            <a:headEnd/>
            <a:tailEnd/>
          </a:ln>
        </p:spPr>
        <p:txBody>
          <a:bodyPr lIns="92075" tIns="46038" rIns="92075" bIns="46038">
            <a:spAutoFit/>
          </a:bodyPr>
          <a:lstStyle/>
          <a:p>
            <a:pPr>
              <a:lnSpc>
                <a:spcPct val="87000"/>
              </a:lnSpc>
              <a:spcBef>
                <a:spcPct val="50000"/>
              </a:spcBef>
            </a:pPr>
            <a:r>
              <a:rPr lang="en-AU" sz="2800" b="1" dirty="0">
                <a:latin typeface="Verdana" pitchFamily="34" charset="0"/>
              </a:rPr>
              <a:t>ENGG104 Electrical Systems</a:t>
            </a:r>
            <a:endParaRPr lang="en-US" sz="2800" b="1" dirty="0">
              <a:latin typeface="Verdana" pitchFamily="34" charset="0"/>
            </a:endParaRPr>
          </a:p>
        </p:txBody>
      </p:sp>
      <p:sp>
        <p:nvSpPr>
          <p:cNvPr id="7" name="Slide Number Placeholder 6"/>
          <p:cNvSpPr>
            <a:spLocks noGrp="1"/>
          </p:cNvSpPr>
          <p:nvPr>
            <p:ph type="sldNum" sz="quarter" idx="12"/>
          </p:nvPr>
        </p:nvSpPr>
        <p:spPr/>
        <p:txBody>
          <a:bodyPr/>
          <a:lstStyle/>
          <a:p>
            <a:pPr>
              <a:defRPr/>
            </a:pPr>
            <a:fld id="{4797419A-9135-4A2B-8432-3CD396A1611C}" type="slidenum">
              <a:rPr lang="en-AU" altLang="en-US" smtClean="0"/>
              <a:pPr>
                <a:defRPr/>
              </a:pPr>
              <a:t>1</a:t>
            </a:fld>
            <a:r>
              <a:rPr lang="en-AU" altLang="en-US" dirty="0"/>
              <a:t>/36</a:t>
            </a:r>
          </a:p>
        </p:txBody>
      </p:sp>
    </p:spTree>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3700" y="1049337"/>
            <a:ext cx="7759700" cy="684213"/>
          </a:xfrm>
        </p:spPr>
        <p:txBody>
          <a:bodyPr/>
          <a:lstStyle/>
          <a:p>
            <a:r>
              <a:rPr lang="en-AU" dirty="0"/>
              <a:t>Another example</a:t>
            </a:r>
          </a:p>
        </p:txBody>
      </p:sp>
      <p:sp>
        <p:nvSpPr>
          <p:cNvPr id="3" name="Content Placeholder 2"/>
          <p:cNvSpPr>
            <a:spLocks noGrp="1"/>
          </p:cNvSpPr>
          <p:nvPr>
            <p:ph idx="1"/>
          </p:nvPr>
        </p:nvSpPr>
        <p:spPr>
          <a:xfrm>
            <a:off x="393700" y="1733550"/>
            <a:ext cx="7759700" cy="670605"/>
          </a:xfrm>
        </p:spPr>
        <p:txBody>
          <a:bodyPr/>
          <a:lstStyle/>
          <a:p>
            <a:r>
              <a:rPr lang="en-AU" dirty="0"/>
              <a:t>Determine currents</a:t>
            </a:r>
          </a:p>
        </p:txBody>
      </p:sp>
      <p:sp>
        <p:nvSpPr>
          <p:cNvPr id="4" name="Slide Number Placeholder 3"/>
          <p:cNvSpPr>
            <a:spLocks noGrp="1"/>
          </p:cNvSpPr>
          <p:nvPr>
            <p:ph type="sldNum" sz="quarter" idx="12"/>
          </p:nvPr>
        </p:nvSpPr>
        <p:spPr/>
        <p:txBody>
          <a:bodyPr/>
          <a:lstStyle/>
          <a:p>
            <a:pPr>
              <a:defRPr/>
            </a:pPr>
            <a:fld id="{D3337D23-3038-4C3A-A54A-4EA017B80DA4}" type="slidenum">
              <a:rPr lang="en-US" smtClean="0"/>
              <a:pPr>
                <a:defRPr/>
              </a:pPr>
              <a:t>10</a:t>
            </a:fld>
            <a:r>
              <a:rPr lang="en-US" dirty="0"/>
              <a:t>/36</a:t>
            </a:r>
          </a:p>
        </p:txBody>
      </p:sp>
      <p:pic>
        <p:nvPicPr>
          <p:cNvPr id="6" name="Picture 4"/>
          <p:cNvPicPr>
            <a:picLocks noChangeAspect="1" noChangeArrowheads="1"/>
          </p:cNvPicPr>
          <p:nvPr/>
        </p:nvPicPr>
        <p:blipFill>
          <a:blip r:embed="rId2"/>
          <a:srcRect/>
          <a:stretch>
            <a:fillRect/>
          </a:stretch>
        </p:blipFill>
        <p:spPr bwMode="auto">
          <a:xfrm>
            <a:off x="659721" y="2539547"/>
            <a:ext cx="5555284" cy="3596141"/>
          </a:xfrm>
          <a:prstGeom prst="rect">
            <a:avLst/>
          </a:prstGeom>
          <a:noFill/>
          <a:ln>
            <a:noFill/>
          </a:ln>
          <a:effectLst/>
        </p:spPr>
      </p:pic>
    </p:spTree>
  </p:cSld>
  <p:clrMapOvr>
    <a:masterClrMapping/>
  </p:clrMapOvr>
  <p:transition spd="slow" advTm="5000">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7D6ABE-2FB4-40F4-B34C-6C939B8F4BA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6FF6E2B-4D6A-452B-A285-F3AA88886465}"/>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DAB67C54-3C64-459C-BB83-E4ABF2577500}"/>
              </a:ext>
            </a:extLst>
          </p:cNvPr>
          <p:cNvSpPr>
            <a:spLocks noGrp="1"/>
          </p:cNvSpPr>
          <p:nvPr>
            <p:ph type="sldNum" sz="quarter" idx="12"/>
          </p:nvPr>
        </p:nvSpPr>
        <p:spPr/>
        <p:txBody>
          <a:bodyPr/>
          <a:lstStyle/>
          <a:p>
            <a:pPr>
              <a:defRPr/>
            </a:pPr>
            <a:fld id="{D3337D23-3038-4C3A-A54A-4EA017B80DA4}" type="slidenum">
              <a:rPr lang="en-US" smtClean="0"/>
              <a:pPr>
                <a:defRPr/>
              </a:pPr>
              <a:t>11</a:t>
            </a:fld>
            <a:r>
              <a:rPr lang="en-US"/>
              <a:t>/59</a:t>
            </a:r>
            <a:endParaRPr lang="en-US" dirty="0"/>
          </a:p>
        </p:txBody>
      </p:sp>
      <p:pic>
        <p:nvPicPr>
          <p:cNvPr id="5" name="Picture 4">
            <a:extLst>
              <a:ext uri="{FF2B5EF4-FFF2-40B4-BE49-F238E27FC236}">
                <a16:creationId xmlns:a16="http://schemas.microsoft.com/office/drawing/2014/main" id="{A02C3471-0FB1-4E57-A96A-4D2933BF85E1}"/>
              </a:ext>
            </a:extLst>
          </p:cNvPr>
          <p:cNvPicPr>
            <a:picLocks noChangeAspect="1"/>
          </p:cNvPicPr>
          <p:nvPr/>
        </p:nvPicPr>
        <p:blipFill rotWithShape="1">
          <a:blip r:embed="rId2"/>
          <a:srcRect l="19888" t="17037" r="18778" b="17901"/>
          <a:stretch/>
        </p:blipFill>
        <p:spPr>
          <a:xfrm>
            <a:off x="457200" y="1196022"/>
            <a:ext cx="7207276" cy="4300537"/>
          </a:xfrm>
          <a:prstGeom prst="rect">
            <a:avLst/>
          </a:prstGeom>
        </p:spPr>
      </p:pic>
      <p:pic>
        <p:nvPicPr>
          <p:cNvPr id="6" name="Picture 5">
            <a:extLst>
              <a:ext uri="{FF2B5EF4-FFF2-40B4-BE49-F238E27FC236}">
                <a16:creationId xmlns:a16="http://schemas.microsoft.com/office/drawing/2014/main" id="{8B56D7AE-67B3-44F4-B6F6-E0D909EA41DD}"/>
              </a:ext>
            </a:extLst>
          </p:cNvPr>
          <p:cNvPicPr>
            <a:picLocks noChangeAspect="1"/>
          </p:cNvPicPr>
          <p:nvPr/>
        </p:nvPicPr>
        <p:blipFill rotWithShape="1">
          <a:blip r:embed="rId3"/>
          <a:srcRect l="25888" t="79531" r="34667" b="10790"/>
          <a:stretch/>
        </p:blipFill>
        <p:spPr>
          <a:xfrm>
            <a:off x="3835400" y="6002973"/>
            <a:ext cx="3606800" cy="497840"/>
          </a:xfrm>
          <a:prstGeom prst="rect">
            <a:avLst/>
          </a:prstGeom>
        </p:spPr>
      </p:pic>
    </p:spTree>
    <p:extLst>
      <p:ext uri="{BB962C8B-B14F-4D97-AF65-F5344CB8AC3E}">
        <p14:creationId xmlns:p14="http://schemas.microsoft.com/office/powerpoint/2010/main" val="78167877"/>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3700" y="1049337"/>
            <a:ext cx="7759700" cy="684213"/>
          </a:xfrm>
        </p:spPr>
        <p:txBody>
          <a:bodyPr/>
          <a:lstStyle/>
          <a:p>
            <a:r>
              <a:rPr lang="en-AU" dirty="0"/>
              <a:t>Typical exam question</a:t>
            </a:r>
          </a:p>
        </p:txBody>
      </p:sp>
      <p:sp>
        <p:nvSpPr>
          <p:cNvPr id="3" name="Content Placeholder 2"/>
          <p:cNvSpPr>
            <a:spLocks noGrp="1"/>
          </p:cNvSpPr>
          <p:nvPr>
            <p:ph idx="1"/>
          </p:nvPr>
        </p:nvSpPr>
        <p:spPr>
          <a:xfrm>
            <a:off x="680357" y="1898650"/>
            <a:ext cx="7759700" cy="554491"/>
          </a:xfrm>
        </p:spPr>
        <p:txBody>
          <a:bodyPr/>
          <a:lstStyle/>
          <a:p>
            <a:r>
              <a:rPr lang="en-AU" dirty="0"/>
              <a:t>Determine the unknowns</a:t>
            </a:r>
          </a:p>
        </p:txBody>
      </p:sp>
      <p:sp>
        <p:nvSpPr>
          <p:cNvPr id="4" name="Slide Number Placeholder 3"/>
          <p:cNvSpPr>
            <a:spLocks noGrp="1"/>
          </p:cNvSpPr>
          <p:nvPr>
            <p:ph type="sldNum" sz="quarter" idx="12"/>
          </p:nvPr>
        </p:nvSpPr>
        <p:spPr/>
        <p:txBody>
          <a:bodyPr/>
          <a:lstStyle/>
          <a:p>
            <a:pPr>
              <a:defRPr/>
            </a:pPr>
            <a:fld id="{D3337D23-3038-4C3A-A54A-4EA017B80DA4}" type="slidenum">
              <a:rPr lang="en-US" smtClean="0"/>
              <a:pPr>
                <a:defRPr/>
              </a:pPr>
              <a:t>12</a:t>
            </a:fld>
            <a:r>
              <a:rPr lang="en-US" dirty="0"/>
              <a:t>/36</a:t>
            </a:r>
          </a:p>
        </p:txBody>
      </p:sp>
      <p:pic>
        <p:nvPicPr>
          <p:cNvPr id="6" name="Picture 4"/>
          <p:cNvPicPr>
            <a:picLocks noChangeAspect="1" noChangeArrowheads="1"/>
          </p:cNvPicPr>
          <p:nvPr/>
        </p:nvPicPr>
        <p:blipFill>
          <a:blip r:embed="rId2"/>
          <a:srcRect/>
          <a:stretch>
            <a:fillRect/>
          </a:stretch>
        </p:blipFill>
        <p:spPr bwMode="auto">
          <a:xfrm>
            <a:off x="976085" y="2754313"/>
            <a:ext cx="5192713" cy="3559175"/>
          </a:xfrm>
          <a:prstGeom prst="rect">
            <a:avLst/>
          </a:prstGeom>
          <a:noFill/>
          <a:ln>
            <a:noFill/>
          </a:ln>
          <a:effectLst/>
        </p:spPr>
      </p:pic>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747061A0-9AAD-48C0-AF28-52546D5F569B}"/>
                  </a:ext>
                </a:extLst>
              </p14:cNvPr>
              <p14:cNvContentPartPr/>
              <p14:nvPr/>
            </p14:nvContentPartPr>
            <p14:xfrm>
              <a:off x="1934464" y="2570877"/>
              <a:ext cx="3893040" cy="3518280"/>
            </p14:xfrm>
          </p:contentPart>
        </mc:Choice>
        <mc:Fallback xmlns="">
          <p:pic>
            <p:nvPicPr>
              <p:cNvPr id="5" name="Ink 4">
                <a:extLst>
                  <a:ext uri="{FF2B5EF4-FFF2-40B4-BE49-F238E27FC236}">
                    <a16:creationId xmlns:a16="http://schemas.microsoft.com/office/drawing/2014/main" id="{747061A0-9AAD-48C0-AF28-52546D5F569B}"/>
                  </a:ext>
                </a:extLst>
              </p:cNvPr>
              <p:cNvPicPr/>
              <p:nvPr/>
            </p:nvPicPr>
            <p:blipFill>
              <a:blip r:embed="rId4"/>
              <a:stretch>
                <a:fillRect/>
              </a:stretch>
            </p:blipFill>
            <p:spPr>
              <a:xfrm>
                <a:off x="1925464" y="2562237"/>
                <a:ext cx="3910680" cy="3535920"/>
              </a:xfrm>
              <a:prstGeom prst="rect">
                <a:avLst/>
              </a:prstGeom>
            </p:spPr>
          </p:pic>
        </mc:Fallback>
      </mc:AlternateContent>
    </p:spTree>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BE76FA-190E-49BE-8C4C-83FC9C3C145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0BAD5A1-5D3C-40E1-9ECD-0D34D2B955E0}"/>
              </a:ext>
            </a:extLst>
          </p:cNvPr>
          <p:cNvSpPr>
            <a:spLocks noGrp="1"/>
          </p:cNvSpPr>
          <p:nvPr>
            <p:ph idx="1"/>
          </p:nvPr>
        </p:nvSpPr>
        <p:spPr/>
        <p:txBody>
          <a:bodyPr/>
          <a:lstStyle/>
          <a:p>
            <a:endParaRPr lang="en-US" dirty="0"/>
          </a:p>
        </p:txBody>
      </p:sp>
      <p:sp>
        <p:nvSpPr>
          <p:cNvPr id="4" name="Slide Number Placeholder 3">
            <a:extLst>
              <a:ext uri="{FF2B5EF4-FFF2-40B4-BE49-F238E27FC236}">
                <a16:creationId xmlns:a16="http://schemas.microsoft.com/office/drawing/2014/main" id="{82B3003F-1B43-4176-B9EF-16B6622DB8CB}"/>
              </a:ext>
            </a:extLst>
          </p:cNvPr>
          <p:cNvSpPr>
            <a:spLocks noGrp="1"/>
          </p:cNvSpPr>
          <p:nvPr>
            <p:ph type="sldNum" sz="quarter" idx="12"/>
          </p:nvPr>
        </p:nvSpPr>
        <p:spPr/>
        <p:txBody>
          <a:bodyPr/>
          <a:lstStyle/>
          <a:p>
            <a:pPr>
              <a:defRPr/>
            </a:pPr>
            <a:fld id="{D3337D23-3038-4C3A-A54A-4EA017B80DA4}" type="slidenum">
              <a:rPr lang="en-US" smtClean="0"/>
              <a:pPr>
                <a:defRPr/>
              </a:pPr>
              <a:t>13</a:t>
            </a:fld>
            <a:r>
              <a:rPr lang="en-US"/>
              <a:t>/59</a:t>
            </a:r>
            <a:endParaRPr lang="en-US" dirty="0"/>
          </a:p>
        </p:txBody>
      </p:sp>
      <p:pic>
        <p:nvPicPr>
          <p:cNvPr id="5" name="Picture 4">
            <a:extLst>
              <a:ext uri="{FF2B5EF4-FFF2-40B4-BE49-F238E27FC236}">
                <a16:creationId xmlns:a16="http://schemas.microsoft.com/office/drawing/2014/main" id="{F5D17C55-D8E4-4A0E-919F-71DEE30BB3DB}"/>
              </a:ext>
            </a:extLst>
          </p:cNvPr>
          <p:cNvPicPr>
            <a:picLocks noChangeAspect="1"/>
          </p:cNvPicPr>
          <p:nvPr/>
        </p:nvPicPr>
        <p:blipFill rotWithShape="1">
          <a:blip r:embed="rId2"/>
          <a:srcRect l="19778" t="17037" r="18666" b="10395"/>
          <a:stretch/>
        </p:blipFill>
        <p:spPr>
          <a:xfrm>
            <a:off x="457199" y="757872"/>
            <a:ext cx="8109723" cy="5377815"/>
          </a:xfrm>
          <a:prstGeom prst="rect">
            <a:avLst/>
          </a:prstGeom>
        </p:spPr>
      </p:pic>
      <mc:AlternateContent xmlns:mc="http://schemas.openxmlformats.org/markup-compatibility/2006" xmlns:p14="http://schemas.microsoft.com/office/powerpoint/2010/main">
        <mc:Choice Requires="p14">
          <p:contentPart p14:bwMode="auto" r:id="rId3">
            <p14:nvContentPartPr>
              <p14:cNvPr id="19" name="Ink 18">
                <a:extLst>
                  <a:ext uri="{FF2B5EF4-FFF2-40B4-BE49-F238E27FC236}">
                    <a16:creationId xmlns:a16="http://schemas.microsoft.com/office/drawing/2014/main" id="{D38955BD-2386-484A-8C1C-745040CD0B6E}"/>
                  </a:ext>
                </a:extLst>
              </p14:cNvPr>
              <p14:cNvContentPartPr/>
              <p14:nvPr/>
            </p14:nvContentPartPr>
            <p14:xfrm>
              <a:off x="3504720" y="4632280"/>
              <a:ext cx="360" cy="4320"/>
            </p14:xfrm>
          </p:contentPart>
        </mc:Choice>
        <mc:Fallback xmlns="">
          <p:pic>
            <p:nvPicPr>
              <p:cNvPr id="19" name="Ink 18">
                <a:extLst>
                  <a:ext uri="{FF2B5EF4-FFF2-40B4-BE49-F238E27FC236}">
                    <a16:creationId xmlns:a16="http://schemas.microsoft.com/office/drawing/2014/main" id="{D38955BD-2386-484A-8C1C-745040CD0B6E}"/>
                  </a:ext>
                </a:extLst>
              </p:cNvPr>
              <p:cNvPicPr/>
              <p:nvPr/>
            </p:nvPicPr>
            <p:blipFill>
              <a:blip r:embed="rId4"/>
              <a:stretch>
                <a:fillRect/>
              </a:stretch>
            </p:blipFill>
            <p:spPr>
              <a:xfrm>
                <a:off x="3496080" y="4623640"/>
                <a:ext cx="18000" cy="219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21" name="Ink 20">
                <a:extLst>
                  <a:ext uri="{FF2B5EF4-FFF2-40B4-BE49-F238E27FC236}">
                    <a16:creationId xmlns:a16="http://schemas.microsoft.com/office/drawing/2014/main" id="{4E8268C7-F8A1-4621-8919-EE7D2FFD106B}"/>
                  </a:ext>
                </a:extLst>
              </p14:cNvPr>
              <p14:cNvContentPartPr/>
              <p14:nvPr/>
            </p14:nvContentPartPr>
            <p14:xfrm>
              <a:off x="3403560" y="4683400"/>
              <a:ext cx="225000" cy="172800"/>
            </p14:xfrm>
          </p:contentPart>
        </mc:Choice>
        <mc:Fallback xmlns="">
          <p:pic>
            <p:nvPicPr>
              <p:cNvPr id="21" name="Ink 20">
                <a:extLst>
                  <a:ext uri="{FF2B5EF4-FFF2-40B4-BE49-F238E27FC236}">
                    <a16:creationId xmlns:a16="http://schemas.microsoft.com/office/drawing/2014/main" id="{4E8268C7-F8A1-4621-8919-EE7D2FFD106B}"/>
                  </a:ext>
                </a:extLst>
              </p:cNvPr>
              <p:cNvPicPr/>
              <p:nvPr/>
            </p:nvPicPr>
            <p:blipFill>
              <a:blip r:embed="rId6"/>
              <a:stretch>
                <a:fillRect/>
              </a:stretch>
            </p:blipFill>
            <p:spPr>
              <a:xfrm>
                <a:off x="3394560" y="4674742"/>
                <a:ext cx="242640" cy="190477"/>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22" name="Ink 21">
                <a:extLst>
                  <a:ext uri="{FF2B5EF4-FFF2-40B4-BE49-F238E27FC236}">
                    <a16:creationId xmlns:a16="http://schemas.microsoft.com/office/drawing/2014/main" id="{B71B1424-7B52-42D7-BCC8-DA82ADA30F67}"/>
                  </a:ext>
                </a:extLst>
              </p14:cNvPr>
              <p14:cNvContentPartPr/>
              <p14:nvPr/>
            </p14:nvContentPartPr>
            <p14:xfrm>
              <a:off x="3537480" y="4662880"/>
              <a:ext cx="39240" cy="360"/>
            </p14:xfrm>
          </p:contentPart>
        </mc:Choice>
        <mc:Fallback xmlns="">
          <p:pic>
            <p:nvPicPr>
              <p:cNvPr id="22" name="Ink 21">
                <a:extLst>
                  <a:ext uri="{FF2B5EF4-FFF2-40B4-BE49-F238E27FC236}">
                    <a16:creationId xmlns:a16="http://schemas.microsoft.com/office/drawing/2014/main" id="{B71B1424-7B52-42D7-BCC8-DA82ADA30F67}"/>
                  </a:ext>
                </a:extLst>
              </p:cNvPr>
              <p:cNvPicPr/>
              <p:nvPr/>
            </p:nvPicPr>
            <p:blipFill>
              <a:blip r:embed="rId8"/>
              <a:stretch>
                <a:fillRect/>
              </a:stretch>
            </p:blipFill>
            <p:spPr>
              <a:xfrm>
                <a:off x="3528480" y="4653880"/>
                <a:ext cx="56880" cy="18000"/>
              </a:xfrm>
              <a:prstGeom prst="rect">
                <a:avLst/>
              </a:prstGeom>
            </p:spPr>
          </p:pic>
        </mc:Fallback>
      </mc:AlternateContent>
      <p:sp>
        <p:nvSpPr>
          <p:cNvPr id="41" name="Rectangle 40">
            <a:extLst>
              <a:ext uri="{FF2B5EF4-FFF2-40B4-BE49-F238E27FC236}">
                <a16:creationId xmlns:a16="http://schemas.microsoft.com/office/drawing/2014/main" id="{7E562F40-AC87-4714-98AA-E22F9B493F3D}"/>
              </a:ext>
            </a:extLst>
          </p:cNvPr>
          <p:cNvSpPr/>
          <p:nvPr/>
        </p:nvSpPr>
        <p:spPr>
          <a:xfrm>
            <a:off x="393700" y="5354320"/>
            <a:ext cx="754380" cy="513715"/>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9">
            <p14:nvContentPartPr>
              <p14:cNvPr id="18" name="Ink 17">
                <a:extLst>
                  <a:ext uri="{FF2B5EF4-FFF2-40B4-BE49-F238E27FC236}">
                    <a16:creationId xmlns:a16="http://schemas.microsoft.com/office/drawing/2014/main" id="{0739A8BC-7FC2-49D2-87E6-F219CC64A9C3}"/>
                  </a:ext>
                </a:extLst>
              </p14:cNvPr>
              <p14:cNvContentPartPr/>
              <p14:nvPr/>
            </p14:nvContentPartPr>
            <p14:xfrm>
              <a:off x="7165984" y="2664527"/>
              <a:ext cx="91800" cy="360"/>
            </p14:xfrm>
          </p:contentPart>
        </mc:Choice>
        <mc:Fallback xmlns="">
          <p:pic>
            <p:nvPicPr>
              <p:cNvPr id="18" name="Ink 17">
                <a:extLst>
                  <a:ext uri="{FF2B5EF4-FFF2-40B4-BE49-F238E27FC236}">
                    <a16:creationId xmlns:a16="http://schemas.microsoft.com/office/drawing/2014/main" id="{0739A8BC-7FC2-49D2-87E6-F219CC64A9C3}"/>
                  </a:ext>
                </a:extLst>
              </p:cNvPr>
              <p:cNvPicPr/>
              <p:nvPr/>
            </p:nvPicPr>
            <p:blipFill>
              <a:blip r:embed="rId10"/>
              <a:stretch>
                <a:fillRect/>
              </a:stretch>
            </p:blipFill>
            <p:spPr>
              <a:xfrm>
                <a:off x="7157344" y="2655887"/>
                <a:ext cx="1094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0" name="Ink 19">
                <a:extLst>
                  <a:ext uri="{FF2B5EF4-FFF2-40B4-BE49-F238E27FC236}">
                    <a16:creationId xmlns:a16="http://schemas.microsoft.com/office/drawing/2014/main" id="{F5D3C05F-0CC1-461C-94CD-324B8DCECD78}"/>
                  </a:ext>
                </a:extLst>
              </p14:cNvPr>
              <p14:cNvContentPartPr/>
              <p14:nvPr/>
            </p14:nvContentPartPr>
            <p14:xfrm>
              <a:off x="7151944" y="2735447"/>
              <a:ext cx="140760" cy="7560"/>
            </p14:xfrm>
          </p:contentPart>
        </mc:Choice>
        <mc:Fallback xmlns="">
          <p:pic>
            <p:nvPicPr>
              <p:cNvPr id="20" name="Ink 19">
                <a:extLst>
                  <a:ext uri="{FF2B5EF4-FFF2-40B4-BE49-F238E27FC236}">
                    <a16:creationId xmlns:a16="http://schemas.microsoft.com/office/drawing/2014/main" id="{F5D3C05F-0CC1-461C-94CD-324B8DCECD78}"/>
                  </a:ext>
                </a:extLst>
              </p:cNvPr>
              <p:cNvPicPr/>
              <p:nvPr/>
            </p:nvPicPr>
            <p:blipFill>
              <a:blip r:embed="rId12"/>
              <a:stretch>
                <a:fillRect/>
              </a:stretch>
            </p:blipFill>
            <p:spPr>
              <a:xfrm>
                <a:off x="7143304" y="2726807"/>
                <a:ext cx="158400" cy="252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3" name="Ink 22">
                <a:extLst>
                  <a:ext uri="{FF2B5EF4-FFF2-40B4-BE49-F238E27FC236}">
                    <a16:creationId xmlns:a16="http://schemas.microsoft.com/office/drawing/2014/main" id="{C9925A2E-DA0E-4B73-B177-528762CF964F}"/>
                  </a:ext>
                </a:extLst>
              </p14:cNvPr>
              <p14:cNvContentPartPr/>
              <p14:nvPr/>
            </p14:nvContentPartPr>
            <p14:xfrm>
              <a:off x="6768904" y="2622407"/>
              <a:ext cx="226800" cy="272520"/>
            </p14:xfrm>
          </p:contentPart>
        </mc:Choice>
        <mc:Fallback xmlns="">
          <p:pic>
            <p:nvPicPr>
              <p:cNvPr id="23" name="Ink 22">
                <a:extLst>
                  <a:ext uri="{FF2B5EF4-FFF2-40B4-BE49-F238E27FC236}">
                    <a16:creationId xmlns:a16="http://schemas.microsoft.com/office/drawing/2014/main" id="{C9925A2E-DA0E-4B73-B177-528762CF964F}"/>
                  </a:ext>
                </a:extLst>
              </p:cNvPr>
              <p:cNvPicPr/>
              <p:nvPr/>
            </p:nvPicPr>
            <p:blipFill>
              <a:blip r:embed="rId14"/>
              <a:stretch>
                <a:fillRect/>
              </a:stretch>
            </p:blipFill>
            <p:spPr>
              <a:xfrm>
                <a:off x="6759904" y="2613767"/>
                <a:ext cx="244440" cy="2901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4" name="Ink 23">
                <a:extLst>
                  <a:ext uri="{FF2B5EF4-FFF2-40B4-BE49-F238E27FC236}">
                    <a16:creationId xmlns:a16="http://schemas.microsoft.com/office/drawing/2014/main" id="{42269185-D8BF-485B-BA98-3B0CCD74D641}"/>
                  </a:ext>
                </a:extLst>
              </p14:cNvPr>
              <p14:cNvContentPartPr/>
              <p14:nvPr/>
            </p14:nvContentPartPr>
            <p14:xfrm>
              <a:off x="7591144" y="2620247"/>
              <a:ext cx="7560" cy="261720"/>
            </p14:xfrm>
          </p:contentPart>
        </mc:Choice>
        <mc:Fallback xmlns="">
          <p:pic>
            <p:nvPicPr>
              <p:cNvPr id="24" name="Ink 23">
                <a:extLst>
                  <a:ext uri="{FF2B5EF4-FFF2-40B4-BE49-F238E27FC236}">
                    <a16:creationId xmlns:a16="http://schemas.microsoft.com/office/drawing/2014/main" id="{42269185-D8BF-485B-BA98-3B0CCD74D641}"/>
                  </a:ext>
                </a:extLst>
              </p:cNvPr>
              <p:cNvPicPr/>
              <p:nvPr/>
            </p:nvPicPr>
            <p:blipFill>
              <a:blip r:embed="rId16"/>
              <a:stretch>
                <a:fillRect/>
              </a:stretch>
            </p:blipFill>
            <p:spPr>
              <a:xfrm>
                <a:off x="7582504" y="2611607"/>
                <a:ext cx="25200" cy="2793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5" name="Ink 24">
                <a:extLst>
                  <a:ext uri="{FF2B5EF4-FFF2-40B4-BE49-F238E27FC236}">
                    <a16:creationId xmlns:a16="http://schemas.microsoft.com/office/drawing/2014/main" id="{6FE6BC3A-D31E-4503-9B6C-80B80D75DB5C}"/>
                  </a:ext>
                </a:extLst>
              </p14:cNvPr>
              <p14:cNvContentPartPr/>
              <p14:nvPr/>
            </p14:nvContentPartPr>
            <p14:xfrm>
              <a:off x="7662424" y="2635367"/>
              <a:ext cx="205200" cy="222480"/>
            </p14:xfrm>
          </p:contentPart>
        </mc:Choice>
        <mc:Fallback xmlns="">
          <p:pic>
            <p:nvPicPr>
              <p:cNvPr id="25" name="Ink 24">
                <a:extLst>
                  <a:ext uri="{FF2B5EF4-FFF2-40B4-BE49-F238E27FC236}">
                    <a16:creationId xmlns:a16="http://schemas.microsoft.com/office/drawing/2014/main" id="{6FE6BC3A-D31E-4503-9B6C-80B80D75DB5C}"/>
                  </a:ext>
                </a:extLst>
              </p:cNvPr>
              <p:cNvPicPr/>
              <p:nvPr/>
            </p:nvPicPr>
            <p:blipFill>
              <a:blip r:embed="rId18"/>
              <a:stretch>
                <a:fillRect/>
              </a:stretch>
            </p:blipFill>
            <p:spPr>
              <a:xfrm>
                <a:off x="7653784" y="2626367"/>
                <a:ext cx="222840" cy="2401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6" name="Ink 25">
                <a:extLst>
                  <a:ext uri="{FF2B5EF4-FFF2-40B4-BE49-F238E27FC236}">
                    <a16:creationId xmlns:a16="http://schemas.microsoft.com/office/drawing/2014/main" id="{59B54194-397C-4FD9-B4DA-1F6CCDC9D266}"/>
                  </a:ext>
                </a:extLst>
              </p14:cNvPr>
              <p14:cNvContentPartPr/>
              <p14:nvPr/>
            </p14:nvContentPartPr>
            <p14:xfrm>
              <a:off x="7237264" y="2989247"/>
              <a:ext cx="986760" cy="45720"/>
            </p14:xfrm>
          </p:contentPart>
        </mc:Choice>
        <mc:Fallback xmlns="">
          <p:pic>
            <p:nvPicPr>
              <p:cNvPr id="26" name="Ink 25">
                <a:extLst>
                  <a:ext uri="{FF2B5EF4-FFF2-40B4-BE49-F238E27FC236}">
                    <a16:creationId xmlns:a16="http://schemas.microsoft.com/office/drawing/2014/main" id="{59B54194-397C-4FD9-B4DA-1F6CCDC9D266}"/>
                  </a:ext>
                </a:extLst>
              </p:cNvPr>
              <p:cNvPicPr/>
              <p:nvPr/>
            </p:nvPicPr>
            <p:blipFill>
              <a:blip r:embed="rId20"/>
              <a:stretch>
                <a:fillRect/>
              </a:stretch>
            </p:blipFill>
            <p:spPr>
              <a:xfrm>
                <a:off x="7228264" y="2980247"/>
                <a:ext cx="1004400" cy="633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32" name="Ink 31">
                <a:extLst>
                  <a:ext uri="{FF2B5EF4-FFF2-40B4-BE49-F238E27FC236}">
                    <a16:creationId xmlns:a16="http://schemas.microsoft.com/office/drawing/2014/main" id="{3144F314-F3A6-433B-A9B9-67D94DFD25F8}"/>
                  </a:ext>
                </a:extLst>
              </p14:cNvPr>
              <p14:cNvContentPartPr/>
              <p14:nvPr/>
            </p14:nvContentPartPr>
            <p14:xfrm>
              <a:off x="7435264" y="3118487"/>
              <a:ext cx="648720" cy="221040"/>
            </p14:xfrm>
          </p:contentPart>
        </mc:Choice>
        <mc:Fallback xmlns="">
          <p:pic>
            <p:nvPicPr>
              <p:cNvPr id="32" name="Ink 31">
                <a:extLst>
                  <a:ext uri="{FF2B5EF4-FFF2-40B4-BE49-F238E27FC236}">
                    <a16:creationId xmlns:a16="http://schemas.microsoft.com/office/drawing/2014/main" id="{3144F314-F3A6-433B-A9B9-67D94DFD25F8}"/>
                  </a:ext>
                </a:extLst>
              </p:cNvPr>
              <p:cNvPicPr/>
              <p:nvPr/>
            </p:nvPicPr>
            <p:blipFill>
              <a:blip r:embed="rId22"/>
              <a:stretch>
                <a:fillRect/>
              </a:stretch>
            </p:blipFill>
            <p:spPr>
              <a:xfrm>
                <a:off x="7426619" y="3109487"/>
                <a:ext cx="666370" cy="2386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42" name="Ink 41">
                <a:extLst>
                  <a:ext uri="{FF2B5EF4-FFF2-40B4-BE49-F238E27FC236}">
                    <a16:creationId xmlns:a16="http://schemas.microsoft.com/office/drawing/2014/main" id="{DA5B6B72-6C64-424A-8F1D-E73DB264CF35}"/>
                  </a:ext>
                </a:extLst>
              </p14:cNvPr>
              <p14:cNvContentPartPr/>
              <p14:nvPr/>
            </p14:nvContentPartPr>
            <p14:xfrm>
              <a:off x="8547304" y="2693327"/>
              <a:ext cx="225000" cy="226440"/>
            </p14:xfrm>
          </p:contentPart>
        </mc:Choice>
        <mc:Fallback xmlns="">
          <p:pic>
            <p:nvPicPr>
              <p:cNvPr id="42" name="Ink 41">
                <a:extLst>
                  <a:ext uri="{FF2B5EF4-FFF2-40B4-BE49-F238E27FC236}">
                    <a16:creationId xmlns:a16="http://schemas.microsoft.com/office/drawing/2014/main" id="{DA5B6B72-6C64-424A-8F1D-E73DB264CF35}"/>
                  </a:ext>
                </a:extLst>
              </p:cNvPr>
              <p:cNvPicPr/>
              <p:nvPr/>
            </p:nvPicPr>
            <p:blipFill>
              <a:blip r:embed="rId24"/>
              <a:stretch>
                <a:fillRect/>
              </a:stretch>
            </p:blipFill>
            <p:spPr>
              <a:xfrm>
                <a:off x="8538664" y="2684327"/>
                <a:ext cx="242640" cy="2440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43" name="Ink 42">
                <a:extLst>
                  <a:ext uri="{FF2B5EF4-FFF2-40B4-BE49-F238E27FC236}">
                    <a16:creationId xmlns:a16="http://schemas.microsoft.com/office/drawing/2014/main" id="{67408BE5-7BD2-4226-9C81-178F070F200C}"/>
                  </a:ext>
                </a:extLst>
              </p14:cNvPr>
              <p14:cNvContentPartPr/>
              <p14:nvPr/>
            </p14:nvContentPartPr>
            <p14:xfrm>
              <a:off x="8282344" y="2700527"/>
              <a:ext cx="159840" cy="140400"/>
            </p14:xfrm>
          </p:contentPart>
        </mc:Choice>
        <mc:Fallback xmlns="">
          <p:pic>
            <p:nvPicPr>
              <p:cNvPr id="43" name="Ink 42">
                <a:extLst>
                  <a:ext uri="{FF2B5EF4-FFF2-40B4-BE49-F238E27FC236}">
                    <a16:creationId xmlns:a16="http://schemas.microsoft.com/office/drawing/2014/main" id="{67408BE5-7BD2-4226-9C81-178F070F200C}"/>
                  </a:ext>
                </a:extLst>
              </p:cNvPr>
              <p:cNvPicPr/>
              <p:nvPr/>
            </p:nvPicPr>
            <p:blipFill>
              <a:blip r:embed="rId26"/>
              <a:stretch>
                <a:fillRect/>
              </a:stretch>
            </p:blipFill>
            <p:spPr>
              <a:xfrm>
                <a:off x="8273684" y="2691527"/>
                <a:ext cx="177520" cy="15804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44" name="Ink 43">
                <a:extLst>
                  <a:ext uri="{FF2B5EF4-FFF2-40B4-BE49-F238E27FC236}">
                    <a16:creationId xmlns:a16="http://schemas.microsoft.com/office/drawing/2014/main" id="{438D52D2-B740-4A33-9BF0-50BFA8200AE0}"/>
                  </a:ext>
                </a:extLst>
              </p14:cNvPr>
              <p14:cNvContentPartPr/>
              <p14:nvPr/>
            </p14:nvContentPartPr>
            <p14:xfrm>
              <a:off x="6315304" y="5216567"/>
              <a:ext cx="360" cy="360"/>
            </p14:xfrm>
          </p:contentPart>
        </mc:Choice>
        <mc:Fallback xmlns="">
          <p:pic>
            <p:nvPicPr>
              <p:cNvPr id="44" name="Ink 43">
                <a:extLst>
                  <a:ext uri="{FF2B5EF4-FFF2-40B4-BE49-F238E27FC236}">
                    <a16:creationId xmlns:a16="http://schemas.microsoft.com/office/drawing/2014/main" id="{438D52D2-B740-4A33-9BF0-50BFA8200AE0}"/>
                  </a:ext>
                </a:extLst>
              </p:cNvPr>
              <p:cNvPicPr/>
              <p:nvPr/>
            </p:nvPicPr>
            <p:blipFill>
              <a:blip r:embed="rId28"/>
              <a:stretch>
                <a:fillRect/>
              </a:stretch>
            </p:blipFill>
            <p:spPr>
              <a:xfrm>
                <a:off x="6306664" y="5207567"/>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45" name="Ink 44">
                <a:extLst>
                  <a:ext uri="{FF2B5EF4-FFF2-40B4-BE49-F238E27FC236}">
                    <a16:creationId xmlns:a16="http://schemas.microsoft.com/office/drawing/2014/main" id="{D6A3FA30-1EBA-433E-87A0-287132998E0E}"/>
                  </a:ext>
                </a:extLst>
              </p14:cNvPr>
              <p14:cNvContentPartPr/>
              <p14:nvPr/>
            </p14:nvContentPartPr>
            <p14:xfrm>
              <a:off x="2246944" y="3302807"/>
              <a:ext cx="360" cy="360"/>
            </p14:xfrm>
          </p:contentPart>
        </mc:Choice>
        <mc:Fallback xmlns="">
          <p:pic>
            <p:nvPicPr>
              <p:cNvPr id="45" name="Ink 44">
                <a:extLst>
                  <a:ext uri="{FF2B5EF4-FFF2-40B4-BE49-F238E27FC236}">
                    <a16:creationId xmlns:a16="http://schemas.microsoft.com/office/drawing/2014/main" id="{D6A3FA30-1EBA-433E-87A0-287132998E0E}"/>
                  </a:ext>
                </a:extLst>
              </p:cNvPr>
              <p:cNvPicPr/>
              <p:nvPr/>
            </p:nvPicPr>
            <p:blipFill>
              <a:blip r:embed="rId28"/>
              <a:stretch>
                <a:fillRect/>
              </a:stretch>
            </p:blipFill>
            <p:spPr>
              <a:xfrm>
                <a:off x="2237944" y="3294167"/>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46" name="Ink 45">
                <a:extLst>
                  <a:ext uri="{FF2B5EF4-FFF2-40B4-BE49-F238E27FC236}">
                    <a16:creationId xmlns:a16="http://schemas.microsoft.com/office/drawing/2014/main" id="{E16749A6-7051-42D2-91B3-BECC5D9BE94A}"/>
                  </a:ext>
                </a:extLst>
              </p14:cNvPr>
              <p14:cNvContentPartPr/>
              <p14:nvPr/>
            </p14:nvContentPartPr>
            <p14:xfrm>
              <a:off x="5862064" y="5209727"/>
              <a:ext cx="3240" cy="4680"/>
            </p14:xfrm>
          </p:contentPart>
        </mc:Choice>
        <mc:Fallback xmlns="">
          <p:pic>
            <p:nvPicPr>
              <p:cNvPr id="46" name="Ink 45">
                <a:extLst>
                  <a:ext uri="{FF2B5EF4-FFF2-40B4-BE49-F238E27FC236}">
                    <a16:creationId xmlns:a16="http://schemas.microsoft.com/office/drawing/2014/main" id="{E16749A6-7051-42D2-91B3-BECC5D9BE94A}"/>
                  </a:ext>
                </a:extLst>
              </p:cNvPr>
              <p:cNvPicPr/>
              <p:nvPr/>
            </p:nvPicPr>
            <p:blipFill>
              <a:blip r:embed="rId31"/>
              <a:stretch>
                <a:fillRect/>
              </a:stretch>
            </p:blipFill>
            <p:spPr>
              <a:xfrm>
                <a:off x="5853064" y="5200727"/>
                <a:ext cx="20880" cy="22320"/>
              </a:xfrm>
              <a:prstGeom prst="rect">
                <a:avLst/>
              </a:prstGeom>
            </p:spPr>
          </p:pic>
        </mc:Fallback>
      </mc:AlternateContent>
    </p:spTree>
    <p:extLst>
      <p:ext uri="{BB962C8B-B14F-4D97-AF65-F5344CB8AC3E}">
        <p14:creationId xmlns:p14="http://schemas.microsoft.com/office/powerpoint/2010/main" val="1865638595"/>
      </p:ext>
    </p:extLst>
  </p:cSld>
  <p:clrMapOvr>
    <a:masterClrMapping/>
  </p:clrMapOvr>
  <p:transition spd="slow" advTm="5000">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3700" y="1049337"/>
            <a:ext cx="7759700" cy="684213"/>
          </a:xfrm>
        </p:spPr>
        <p:txBody>
          <a:bodyPr/>
          <a:lstStyle/>
          <a:p>
            <a:r>
              <a:rPr lang="en-AU" dirty="0"/>
              <a:t>Challenge 1</a:t>
            </a:r>
          </a:p>
        </p:txBody>
      </p:sp>
      <p:sp>
        <p:nvSpPr>
          <p:cNvPr id="3" name="Content Placeholder 2"/>
          <p:cNvSpPr>
            <a:spLocks noGrp="1"/>
          </p:cNvSpPr>
          <p:nvPr>
            <p:ph idx="1"/>
          </p:nvPr>
        </p:nvSpPr>
        <p:spPr>
          <a:xfrm>
            <a:off x="393700" y="1793877"/>
            <a:ext cx="7759700" cy="830262"/>
          </a:xfrm>
        </p:spPr>
        <p:txBody>
          <a:bodyPr/>
          <a:lstStyle/>
          <a:p>
            <a:r>
              <a:rPr lang="en-AU" dirty="0"/>
              <a:t>Much easier than you think </a:t>
            </a:r>
            <a:r>
              <a:rPr lang="en-AU" dirty="0">
                <a:sym typeface="Wingdings" pitchFamily="2" charset="2"/>
              </a:rPr>
              <a:t></a:t>
            </a:r>
            <a:endParaRPr lang="en-AU" dirty="0"/>
          </a:p>
        </p:txBody>
      </p:sp>
      <p:sp>
        <p:nvSpPr>
          <p:cNvPr id="4" name="Slide Number Placeholder 3"/>
          <p:cNvSpPr>
            <a:spLocks noGrp="1"/>
          </p:cNvSpPr>
          <p:nvPr>
            <p:ph type="sldNum" sz="quarter" idx="12"/>
          </p:nvPr>
        </p:nvSpPr>
        <p:spPr/>
        <p:txBody>
          <a:bodyPr/>
          <a:lstStyle/>
          <a:p>
            <a:pPr>
              <a:defRPr/>
            </a:pPr>
            <a:fld id="{D3337D23-3038-4C3A-A54A-4EA017B80DA4}" type="slidenum">
              <a:rPr lang="en-US" smtClean="0"/>
              <a:pPr>
                <a:defRPr/>
              </a:pPr>
              <a:t>14</a:t>
            </a:fld>
            <a:r>
              <a:rPr lang="en-US" dirty="0"/>
              <a:t>/36</a:t>
            </a:r>
          </a:p>
        </p:txBody>
      </p:sp>
      <p:grpSp>
        <p:nvGrpSpPr>
          <p:cNvPr id="5" name="Group 8"/>
          <p:cNvGrpSpPr>
            <a:grpSpLocks/>
          </p:cNvGrpSpPr>
          <p:nvPr/>
        </p:nvGrpSpPr>
        <p:grpSpPr bwMode="auto">
          <a:xfrm>
            <a:off x="1245281" y="2441575"/>
            <a:ext cx="4772025" cy="3694113"/>
            <a:chOff x="1077" y="1402"/>
            <a:chExt cx="3006" cy="2327"/>
          </a:xfrm>
        </p:grpSpPr>
        <p:pic>
          <p:nvPicPr>
            <p:cNvPr id="6" name="Picture 4"/>
            <p:cNvPicPr>
              <a:picLocks noChangeAspect="1" noChangeArrowheads="1"/>
            </p:cNvPicPr>
            <p:nvPr/>
          </p:nvPicPr>
          <p:blipFill>
            <a:blip r:embed="rId2"/>
            <a:srcRect/>
            <a:stretch>
              <a:fillRect/>
            </a:stretch>
          </p:blipFill>
          <p:spPr bwMode="auto">
            <a:xfrm>
              <a:off x="1077" y="1402"/>
              <a:ext cx="3006" cy="2051"/>
            </a:xfrm>
            <a:prstGeom prst="rect">
              <a:avLst/>
            </a:prstGeom>
            <a:noFill/>
            <a:ln>
              <a:noFill/>
            </a:ln>
            <a:effectLst/>
          </p:spPr>
        </p:pic>
        <p:sp>
          <p:nvSpPr>
            <p:cNvPr id="7" name="Rectangle 7"/>
            <p:cNvSpPr>
              <a:spLocks noChangeArrowheads="1"/>
            </p:cNvSpPr>
            <p:nvPr/>
          </p:nvSpPr>
          <p:spPr bwMode="auto">
            <a:xfrm>
              <a:off x="1890" y="3537"/>
              <a:ext cx="1403" cy="192"/>
            </a:xfrm>
            <a:prstGeom prst="rect">
              <a:avLst/>
            </a:prstGeom>
            <a:noFill/>
            <a:ln w="9525">
              <a:noFill/>
              <a:miter lim="800000"/>
              <a:headEnd/>
              <a:tailEnd/>
            </a:ln>
            <a:effectLst/>
          </p:spPr>
          <p:txBody>
            <a:bodyPr>
              <a:spAutoFit/>
            </a:bodyPr>
            <a:lstStyle/>
            <a:p>
              <a:r>
                <a:rPr lang="en-US" b="1" dirty="0"/>
                <a:t>FIG. 7.22 </a:t>
              </a:r>
              <a:r>
                <a:rPr lang="en-US" i="1" dirty="0"/>
                <a:t>Example 7.8.</a:t>
              </a:r>
            </a:p>
          </p:txBody>
        </p:sp>
      </p:grpSp>
    </p:spTree>
  </p:cSld>
  <p:clrMapOvr>
    <a:masterClrMapping/>
  </p:clrMapOvr>
  <p:transition spd="slow" advTm="5000">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8585EB-A73F-43F4-8EF9-1EFF5970329B}"/>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59E9894A-FAB3-43E8-9F6E-7FD7A04BE938}"/>
              </a:ext>
            </a:extLst>
          </p:cNvPr>
          <p:cNvSpPr>
            <a:spLocks noGrp="1"/>
          </p:cNvSpPr>
          <p:nvPr>
            <p:ph idx="1"/>
          </p:nvPr>
        </p:nvSpPr>
        <p:spPr/>
        <p:txBody>
          <a:bodyPr/>
          <a:lstStyle/>
          <a:p>
            <a:endParaRPr lang="en-US" dirty="0"/>
          </a:p>
        </p:txBody>
      </p:sp>
      <p:sp>
        <p:nvSpPr>
          <p:cNvPr id="4" name="Slide Number Placeholder 3">
            <a:extLst>
              <a:ext uri="{FF2B5EF4-FFF2-40B4-BE49-F238E27FC236}">
                <a16:creationId xmlns:a16="http://schemas.microsoft.com/office/drawing/2014/main" id="{90DEACFE-BD4C-4A99-8DEB-533F85E523A2}"/>
              </a:ext>
            </a:extLst>
          </p:cNvPr>
          <p:cNvSpPr>
            <a:spLocks noGrp="1"/>
          </p:cNvSpPr>
          <p:nvPr>
            <p:ph type="sldNum" sz="quarter" idx="12"/>
          </p:nvPr>
        </p:nvSpPr>
        <p:spPr/>
        <p:txBody>
          <a:bodyPr/>
          <a:lstStyle/>
          <a:p>
            <a:pPr>
              <a:defRPr/>
            </a:pPr>
            <a:fld id="{D3337D23-3038-4C3A-A54A-4EA017B80DA4}" type="slidenum">
              <a:rPr lang="en-US" smtClean="0"/>
              <a:pPr>
                <a:defRPr/>
              </a:pPr>
              <a:t>15</a:t>
            </a:fld>
            <a:r>
              <a:rPr lang="en-US"/>
              <a:t>/59</a:t>
            </a:r>
            <a:endParaRPr lang="en-US" dirty="0"/>
          </a:p>
        </p:txBody>
      </p:sp>
      <p:pic>
        <p:nvPicPr>
          <p:cNvPr id="5" name="Picture 4">
            <a:extLst>
              <a:ext uri="{FF2B5EF4-FFF2-40B4-BE49-F238E27FC236}">
                <a16:creationId xmlns:a16="http://schemas.microsoft.com/office/drawing/2014/main" id="{15DE6956-210D-465A-B7A5-02EC7F5B7CFD}"/>
              </a:ext>
            </a:extLst>
          </p:cNvPr>
          <p:cNvPicPr>
            <a:picLocks noChangeAspect="1"/>
          </p:cNvPicPr>
          <p:nvPr/>
        </p:nvPicPr>
        <p:blipFill rotWithShape="1">
          <a:blip r:embed="rId2"/>
          <a:srcRect l="22445" t="17037" r="36554" b="10000"/>
          <a:stretch/>
        </p:blipFill>
        <p:spPr>
          <a:xfrm>
            <a:off x="1" y="24607"/>
            <a:ext cx="4482196" cy="4486751"/>
          </a:xfrm>
          <a:prstGeom prst="rect">
            <a:avLst/>
          </a:prstGeom>
        </p:spPr>
      </p:pic>
      <p:pic>
        <p:nvPicPr>
          <p:cNvPr id="6" name="Picture 5">
            <a:extLst>
              <a:ext uri="{FF2B5EF4-FFF2-40B4-BE49-F238E27FC236}">
                <a16:creationId xmlns:a16="http://schemas.microsoft.com/office/drawing/2014/main" id="{BF67BE8D-B452-4025-90EF-10C15BE63280}"/>
              </a:ext>
            </a:extLst>
          </p:cNvPr>
          <p:cNvPicPr>
            <a:picLocks noChangeAspect="1"/>
          </p:cNvPicPr>
          <p:nvPr/>
        </p:nvPicPr>
        <p:blipFill rotWithShape="1">
          <a:blip r:embed="rId3"/>
          <a:srcRect l="16000" t="17037" r="24667" b="5654"/>
          <a:stretch/>
        </p:blipFill>
        <p:spPr>
          <a:xfrm>
            <a:off x="3870960" y="2923793"/>
            <a:ext cx="5273040" cy="3864674"/>
          </a:xfrm>
          <a:prstGeom prst="rect">
            <a:avLst/>
          </a:prstGeom>
        </p:spPr>
      </p:pic>
    </p:spTree>
    <p:extLst>
      <p:ext uri="{BB962C8B-B14F-4D97-AF65-F5344CB8AC3E}">
        <p14:creationId xmlns:p14="http://schemas.microsoft.com/office/powerpoint/2010/main" val="491771026"/>
      </p:ext>
    </p:extLst>
  </p:cSld>
  <p:clrMapOvr>
    <a:masterClrMapping/>
  </p:clrMapOvr>
  <p:transition spd="slow" advTm="5000">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3699" y="707230"/>
            <a:ext cx="7759700" cy="684213"/>
          </a:xfrm>
        </p:spPr>
        <p:txBody>
          <a:bodyPr/>
          <a:lstStyle/>
          <a:p>
            <a:r>
              <a:rPr lang="en-AU" dirty="0"/>
              <a:t>Current Sources</a:t>
            </a:r>
          </a:p>
        </p:txBody>
      </p:sp>
      <p:sp>
        <p:nvSpPr>
          <p:cNvPr id="3" name="Content Placeholder 2"/>
          <p:cNvSpPr>
            <a:spLocks noGrp="1"/>
          </p:cNvSpPr>
          <p:nvPr>
            <p:ph idx="1"/>
          </p:nvPr>
        </p:nvSpPr>
        <p:spPr>
          <a:xfrm>
            <a:off x="393699" y="1733550"/>
            <a:ext cx="4668385" cy="4580164"/>
          </a:xfrm>
        </p:spPr>
        <p:txBody>
          <a:bodyPr/>
          <a:lstStyle/>
          <a:p>
            <a:r>
              <a:rPr lang="en-US" dirty="0"/>
              <a:t>Although current sources are available as laboratory supplies, they appear extensively in the modeling of electronic devices such as the transistor.</a:t>
            </a:r>
          </a:p>
          <a:p>
            <a:endParaRPr lang="en-US" dirty="0"/>
          </a:p>
          <a:p>
            <a:r>
              <a:rPr lang="en-US" dirty="0"/>
              <a:t>Just as a battery provides a fixed voltage to a network, a current source establishes a fixed current in the branch where it is located.</a:t>
            </a:r>
          </a:p>
          <a:p>
            <a:pPr>
              <a:buNone/>
            </a:pPr>
            <a:r>
              <a:rPr lang="en-US" dirty="0"/>
              <a:t> </a:t>
            </a:r>
          </a:p>
          <a:p>
            <a:endParaRPr lang="en-AU" dirty="0"/>
          </a:p>
        </p:txBody>
      </p:sp>
      <p:sp>
        <p:nvSpPr>
          <p:cNvPr id="4" name="Slide Number Placeholder 3"/>
          <p:cNvSpPr>
            <a:spLocks noGrp="1"/>
          </p:cNvSpPr>
          <p:nvPr>
            <p:ph type="sldNum" sz="quarter" idx="12"/>
          </p:nvPr>
        </p:nvSpPr>
        <p:spPr/>
        <p:txBody>
          <a:bodyPr/>
          <a:lstStyle/>
          <a:p>
            <a:pPr>
              <a:defRPr/>
            </a:pPr>
            <a:fld id="{D3337D23-3038-4C3A-A54A-4EA017B80DA4}" type="slidenum">
              <a:rPr lang="en-US" smtClean="0"/>
              <a:pPr>
                <a:defRPr/>
              </a:pPr>
              <a:t>16</a:t>
            </a:fld>
            <a:r>
              <a:rPr lang="en-US" dirty="0"/>
              <a:t>/36</a:t>
            </a:r>
          </a:p>
        </p:txBody>
      </p:sp>
      <p:grpSp>
        <p:nvGrpSpPr>
          <p:cNvPr id="5" name="Group 7"/>
          <p:cNvGrpSpPr>
            <a:grpSpLocks/>
          </p:cNvGrpSpPr>
          <p:nvPr/>
        </p:nvGrpSpPr>
        <p:grpSpPr bwMode="auto">
          <a:xfrm>
            <a:off x="5052560" y="627062"/>
            <a:ext cx="3359150" cy="5043488"/>
            <a:chOff x="2753" y="395"/>
            <a:chExt cx="2116" cy="3177"/>
          </a:xfrm>
        </p:grpSpPr>
        <p:pic>
          <p:nvPicPr>
            <p:cNvPr id="6" name="Picture 4"/>
            <p:cNvPicPr>
              <a:picLocks noChangeAspect="1" noChangeArrowheads="1"/>
            </p:cNvPicPr>
            <p:nvPr/>
          </p:nvPicPr>
          <p:blipFill>
            <a:blip r:embed="rId2"/>
            <a:srcRect/>
            <a:stretch>
              <a:fillRect/>
            </a:stretch>
          </p:blipFill>
          <p:spPr bwMode="auto">
            <a:xfrm>
              <a:off x="2759" y="395"/>
              <a:ext cx="2013" cy="2851"/>
            </a:xfrm>
            <a:prstGeom prst="rect">
              <a:avLst/>
            </a:prstGeom>
            <a:noFill/>
            <a:ln>
              <a:noFill/>
            </a:ln>
            <a:effectLst/>
          </p:spPr>
        </p:pic>
        <p:sp>
          <p:nvSpPr>
            <p:cNvPr id="7" name="Rectangle 6"/>
            <p:cNvSpPr>
              <a:spLocks noChangeArrowheads="1"/>
            </p:cNvSpPr>
            <p:nvPr/>
          </p:nvSpPr>
          <p:spPr bwMode="auto">
            <a:xfrm>
              <a:off x="2753" y="3246"/>
              <a:ext cx="2116" cy="326"/>
            </a:xfrm>
            <a:prstGeom prst="rect">
              <a:avLst/>
            </a:prstGeom>
            <a:noFill/>
            <a:ln w="9525">
              <a:noFill/>
              <a:miter lim="800000"/>
              <a:headEnd/>
              <a:tailEnd/>
            </a:ln>
            <a:effectLst/>
          </p:spPr>
          <p:txBody>
            <a:bodyPr>
              <a:spAutoFit/>
            </a:bodyPr>
            <a:lstStyle/>
            <a:p>
              <a:r>
                <a:rPr lang="en-US" b="1" dirty="0"/>
                <a:t>FIG. 8.1 </a:t>
              </a:r>
              <a:r>
                <a:rPr lang="en-US" i="1" dirty="0"/>
                <a:t>Introducing the current source symbol.</a:t>
              </a:r>
            </a:p>
          </p:txBody>
        </p:sp>
      </p:grpSp>
    </p:spTree>
  </p:cSld>
  <p:clrMapOvr>
    <a:masterClrMapping/>
  </p:clrMapOvr>
  <p:transition spd="slow" advTm="5000">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Current Sources</a:t>
            </a:r>
          </a:p>
        </p:txBody>
      </p:sp>
      <p:sp>
        <p:nvSpPr>
          <p:cNvPr id="3" name="Content Placeholder 2"/>
          <p:cNvSpPr>
            <a:spLocks noGrp="1"/>
          </p:cNvSpPr>
          <p:nvPr>
            <p:ph idx="1"/>
          </p:nvPr>
        </p:nvSpPr>
        <p:spPr/>
        <p:txBody>
          <a:bodyPr/>
          <a:lstStyle/>
          <a:p>
            <a:pPr>
              <a:lnSpc>
                <a:spcPct val="90000"/>
              </a:lnSpc>
            </a:pPr>
            <a:r>
              <a:rPr lang="en-US" dirty="0"/>
              <a:t>In general, </a:t>
            </a:r>
            <a:r>
              <a:rPr lang="en-US" b="1" i="1" dirty="0"/>
              <a:t>a current source determines the direction and magnitude of the current in the branch where it is located.</a:t>
            </a:r>
          </a:p>
          <a:p>
            <a:pPr>
              <a:lnSpc>
                <a:spcPct val="90000"/>
              </a:lnSpc>
            </a:pPr>
            <a:r>
              <a:rPr lang="en-US" dirty="0"/>
              <a:t>Furthermore, </a:t>
            </a:r>
            <a:r>
              <a:rPr lang="en-US" b="1" i="1" dirty="0"/>
              <a:t>the magnitude and the polarity of the voltage across a current source are each a function of the network to which the voltage is applied.</a:t>
            </a:r>
            <a:endParaRPr lang="en-AU" dirty="0"/>
          </a:p>
        </p:txBody>
      </p:sp>
      <p:sp>
        <p:nvSpPr>
          <p:cNvPr id="4" name="Slide Number Placeholder 3"/>
          <p:cNvSpPr>
            <a:spLocks noGrp="1"/>
          </p:cNvSpPr>
          <p:nvPr>
            <p:ph type="sldNum" sz="quarter" idx="12"/>
          </p:nvPr>
        </p:nvSpPr>
        <p:spPr/>
        <p:txBody>
          <a:bodyPr/>
          <a:lstStyle/>
          <a:p>
            <a:pPr>
              <a:defRPr/>
            </a:pPr>
            <a:fld id="{D3337D23-3038-4C3A-A54A-4EA017B80DA4}" type="slidenum">
              <a:rPr lang="en-US" smtClean="0"/>
              <a:pPr>
                <a:defRPr/>
              </a:pPr>
              <a:t>17</a:t>
            </a:fld>
            <a:r>
              <a:rPr lang="en-US" dirty="0"/>
              <a:t>/36</a:t>
            </a:r>
          </a:p>
        </p:txBody>
      </p:sp>
    </p:spTree>
  </p:cSld>
  <p:clrMapOvr>
    <a:masterClrMapping/>
  </p:clrMapOvr>
  <p:transition spd="slow" advTm="5000">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3700" y="1049337"/>
            <a:ext cx="7759700" cy="684213"/>
          </a:xfrm>
        </p:spPr>
        <p:txBody>
          <a:bodyPr/>
          <a:lstStyle/>
          <a:p>
            <a:r>
              <a:rPr lang="en-AU" dirty="0"/>
              <a:t>Example</a:t>
            </a:r>
          </a:p>
        </p:txBody>
      </p:sp>
      <p:sp>
        <p:nvSpPr>
          <p:cNvPr id="3" name="Content Placeholder 2"/>
          <p:cNvSpPr>
            <a:spLocks noGrp="1"/>
          </p:cNvSpPr>
          <p:nvPr>
            <p:ph idx="1"/>
          </p:nvPr>
        </p:nvSpPr>
        <p:spPr>
          <a:xfrm>
            <a:off x="3831770" y="2624138"/>
            <a:ext cx="4855029" cy="3208337"/>
          </a:xfrm>
        </p:spPr>
        <p:txBody>
          <a:bodyPr/>
          <a:lstStyle/>
          <a:p>
            <a:r>
              <a:rPr lang="en-AU" dirty="0"/>
              <a:t>Current </a:t>
            </a:r>
            <a:r>
              <a:rPr lang="en-AU" i="1" dirty="0"/>
              <a:t>I</a:t>
            </a:r>
            <a:r>
              <a:rPr lang="en-AU" i="1" baseline="-25000" dirty="0"/>
              <a:t>1</a:t>
            </a:r>
            <a:r>
              <a:rPr lang="en-AU" dirty="0"/>
              <a:t> will always be 10 </a:t>
            </a:r>
            <a:r>
              <a:rPr lang="en-AU" dirty="0" err="1"/>
              <a:t>mA</a:t>
            </a:r>
            <a:r>
              <a:rPr lang="en-AU" dirty="0"/>
              <a:t> in the branch where the current source is</a:t>
            </a:r>
          </a:p>
          <a:p>
            <a:r>
              <a:rPr lang="en-AU" i="1" dirty="0"/>
              <a:t>V</a:t>
            </a:r>
            <a:r>
              <a:rPr lang="en-AU" i="1" baseline="-25000" dirty="0"/>
              <a:t>1</a:t>
            </a:r>
            <a:r>
              <a:rPr lang="en-AU" dirty="0"/>
              <a:t> = 10mA x 20K</a:t>
            </a:r>
            <a:r>
              <a:rPr lang="en-AU" dirty="0">
                <a:sym typeface="Symbol"/>
              </a:rPr>
              <a:t> = 200V</a:t>
            </a:r>
          </a:p>
          <a:p>
            <a:r>
              <a:rPr lang="en-AU" dirty="0">
                <a:sym typeface="Symbol"/>
              </a:rPr>
              <a:t>(Ohms law V=IR)</a:t>
            </a:r>
          </a:p>
          <a:p>
            <a:r>
              <a:rPr lang="en-AU" dirty="0">
                <a:sym typeface="Symbol"/>
              </a:rPr>
              <a:t>What’s </a:t>
            </a:r>
            <a:r>
              <a:rPr lang="en-AU" i="1" dirty="0">
                <a:sym typeface="Symbol"/>
              </a:rPr>
              <a:t>V</a:t>
            </a:r>
            <a:r>
              <a:rPr lang="en-AU" i="1" baseline="-25000" dirty="0">
                <a:sym typeface="Symbol"/>
              </a:rPr>
              <a:t>s</a:t>
            </a:r>
            <a:r>
              <a:rPr lang="en-AU" dirty="0">
                <a:sym typeface="Symbol"/>
              </a:rPr>
              <a:t>?</a:t>
            </a:r>
            <a:endParaRPr lang="en-AU" dirty="0"/>
          </a:p>
        </p:txBody>
      </p:sp>
      <p:sp>
        <p:nvSpPr>
          <p:cNvPr id="4" name="Slide Number Placeholder 3"/>
          <p:cNvSpPr>
            <a:spLocks noGrp="1"/>
          </p:cNvSpPr>
          <p:nvPr>
            <p:ph type="sldNum" sz="quarter" idx="12"/>
          </p:nvPr>
        </p:nvSpPr>
        <p:spPr/>
        <p:txBody>
          <a:bodyPr/>
          <a:lstStyle/>
          <a:p>
            <a:pPr>
              <a:defRPr/>
            </a:pPr>
            <a:fld id="{D3337D23-3038-4C3A-A54A-4EA017B80DA4}" type="slidenum">
              <a:rPr lang="en-US" smtClean="0"/>
              <a:pPr>
                <a:defRPr/>
              </a:pPr>
              <a:t>18</a:t>
            </a:fld>
            <a:r>
              <a:rPr lang="en-US" dirty="0"/>
              <a:t>/36</a:t>
            </a:r>
          </a:p>
        </p:txBody>
      </p:sp>
      <p:grpSp>
        <p:nvGrpSpPr>
          <p:cNvPr id="5" name="Group 11"/>
          <p:cNvGrpSpPr>
            <a:grpSpLocks/>
          </p:cNvGrpSpPr>
          <p:nvPr/>
        </p:nvGrpSpPr>
        <p:grpSpPr bwMode="auto">
          <a:xfrm>
            <a:off x="406400" y="2085975"/>
            <a:ext cx="3613150" cy="2990850"/>
            <a:chOff x="256" y="1594"/>
            <a:chExt cx="2276" cy="1884"/>
          </a:xfrm>
        </p:grpSpPr>
        <p:pic>
          <p:nvPicPr>
            <p:cNvPr id="6" name="Picture 4"/>
            <p:cNvPicPr>
              <a:picLocks noChangeAspect="1" noChangeArrowheads="1"/>
            </p:cNvPicPr>
            <p:nvPr/>
          </p:nvPicPr>
          <p:blipFill>
            <a:blip r:embed="rId2"/>
            <a:srcRect/>
            <a:stretch>
              <a:fillRect/>
            </a:stretch>
          </p:blipFill>
          <p:spPr bwMode="auto">
            <a:xfrm>
              <a:off x="256" y="1594"/>
              <a:ext cx="2276" cy="1666"/>
            </a:xfrm>
            <a:prstGeom prst="rect">
              <a:avLst/>
            </a:prstGeom>
            <a:noFill/>
            <a:ln>
              <a:noFill/>
            </a:ln>
            <a:effectLst/>
          </p:spPr>
        </p:pic>
        <p:sp>
          <p:nvSpPr>
            <p:cNvPr id="7" name="Rectangle 10"/>
            <p:cNvSpPr>
              <a:spLocks noChangeArrowheads="1"/>
            </p:cNvSpPr>
            <p:nvPr/>
          </p:nvSpPr>
          <p:spPr bwMode="auto">
            <a:xfrm>
              <a:off x="529" y="3286"/>
              <a:ext cx="1728" cy="192"/>
            </a:xfrm>
            <a:prstGeom prst="rect">
              <a:avLst/>
            </a:prstGeom>
            <a:noFill/>
            <a:ln w="9525">
              <a:noFill/>
              <a:miter lim="800000"/>
              <a:headEnd/>
              <a:tailEnd/>
            </a:ln>
            <a:effectLst/>
          </p:spPr>
          <p:txBody>
            <a:bodyPr>
              <a:spAutoFit/>
            </a:bodyPr>
            <a:lstStyle/>
            <a:p>
              <a:r>
                <a:rPr lang="en-US" b="1"/>
                <a:t>FIG. 8.2 </a:t>
              </a:r>
              <a:r>
                <a:rPr lang="en-US" i="1"/>
                <a:t>Circuit for Example 8.1.</a:t>
              </a:r>
            </a:p>
          </p:txBody>
        </p:sp>
      </p:grpSp>
    </p:spTree>
  </p:cSld>
  <p:clrMapOvr>
    <a:masterClrMapping/>
  </p:clrMapOvr>
  <p:transition spd="slow" advTm="5000">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3700" y="1049337"/>
            <a:ext cx="7759700" cy="684213"/>
          </a:xfrm>
        </p:spPr>
        <p:txBody>
          <a:bodyPr/>
          <a:lstStyle/>
          <a:p>
            <a:r>
              <a:rPr lang="en-AU" dirty="0"/>
              <a:t>Source Conversion</a:t>
            </a:r>
          </a:p>
        </p:txBody>
      </p:sp>
      <p:sp>
        <p:nvSpPr>
          <p:cNvPr id="3" name="Content Placeholder 2"/>
          <p:cNvSpPr>
            <a:spLocks noGrp="1"/>
          </p:cNvSpPr>
          <p:nvPr>
            <p:ph idx="1"/>
          </p:nvPr>
        </p:nvSpPr>
        <p:spPr/>
        <p:txBody>
          <a:bodyPr/>
          <a:lstStyle/>
          <a:p>
            <a:endParaRPr lang="en-AU" dirty="0"/>
          </a:p>
        </p:txBody>
      </p:sp>
      <p:sp>
        <p:nvSpPr>
          <p:cNvPr id="4" name="Slide Number Placeholder 3"/>
          <p:cNvSpPr>
            <a:spLocks noGrp="1"/>
          </p:cNvSpPr>
          <p:nvPr>
            <p:ph type="sldNum" sz="quarter" idx="12"/>
          </p:nvPr>
        </p:nvSpPr>
        <p:spPr/>
        <p:txBody>
          <a:bodyPr/>
          <a:lstStyle/>
          <a:p>
            <a:pPr>
              <a:defRPr/>
            </a:pPr>
            <a:fld id="{D3337D23-3038-4C3A-A54A-4EA017B80DA4}" type="slidenum">
              <a:rPr lang="en-US" smtClean="0"/>
              <a:pPr>
                <a:defRPr/>
              </a:pPr>
              <a:t>19</a:t>
            </a:fld>
            <a:r>
              <a:rPr lang="en-US" dirty="0"/>
              <a:t>/36</a:t>
            </a:r>
          </a:p>
        </p:txBody>
      </p:sp>
      <p:grpSp>
        <p:nvGrpSpPr>
          <p:cNvPr id="5" name="Group 8"/>
          <p:cNvGrpSpPr>
            <a:grpSpLocks/>
          </p:cNvGrpSpPr>
          <p:nvPr/>
        </p:nvGrpSpPr>
        <p:grpSpPr bwMode="auto">
          <a:xfrm>
            <a:off x="676275" y="2085975"/>
            <a:ext cx="6837363" cy="3625850"/>
            <a:chOff x="426" y="1444"/>
            <a:chExt cx="4307" cy="2284"/>
          </a:xfrm>
        </p:grpSpPr>
        <p:pic>
          <p:nvPicPr>
            <p:cNvPr id="6" name="Picture 4"/>
            <p:cNvPicPr>
              <a:picLocks noChangeAspect="1" noChangeArrowheads="1"/>
            </p:cNvPicPr>
            <p:nvPr/>
          </p:nvPicPr>
          <p:blipFill>
            <a:blip r:embed="rId2"/>
            <a:srcRect/>
            <a:stretch>
              <a:fillRect/>
            </a:stretch>
          </p:blipFill>
          <p:spPr bwMode="auto">
            <a:xfrm>
              <a:off x="426" y="1444"/>
              <a:ext cx="4307" cy="1967"/>
            </a:xfrm>
            <a:prstGeom prst="rect">
              <a:avLst/>
            </a:prstGeom>
            <a:noFill/>
            <a:ln>
              <a:noFill/>
            </a:ln>
            <a:effectLst/>
          </p:spPr>
        </p:pic>
        <p:sp>
          <p:nvSpPr>
            <p:cNvPr id="7" name="Rectangle 7"/>
            <p:cNvSpPr>
              <a:spLocks noChangeArrowheads="1"/>
            </p:cNvSpPr>
            <p:nvPr/>
          </p:nvSpPr>
          <p:spPr bwMode="auto">
            <a:xfrm>
              <a:off x="1586" y="3536"/>
              <a:ext cx="1613" cy="192"/>
            </a:xfrm>
            <a:prstGeom prst="rect">
              <a:avLst/>
            </a:prstGeom>
            <a:noFill/>
            <a:ln w="9525">
              <a:noFill/>
              <a:miter lim="800000"/>
              <a:headEnd/>
              <a:tailEnd/>
            </a:ln>
            <a:effectLst/>
          </p:spPr>
          <p:txBody>
            <a:bodyPr>
              <a:spAutoFit/>
            </a:bodyPr>
            <a:lstStyle/>
            <a:p>
              <a:r>
                <a:rPr lang="en-US" b="1" dirty="0"/>
                <a:t>FIG. 8.6 </a:t>
              </a:r>
              <a:r>
                <a:rPr lang="en-US" i="1" dirty="0"/>
                <a:t>Source conversion.</a:t>
              </a:r>
            </a:p>
          </p:txBody>
        </p:sp>
      </p:grpSp>
    </p:spTree>
  </p:cSld>
  <p:clrMapOvr>
    <a:masterClrMapping/>
  </p:clrMapOvr>
  <p:transition spd="slow" advTm="5000">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2189" y="707230"/>
            <a:ext cx="7759700" cy="684213"/>
          </a:xfrm>
        </p:spPr>
        <p:txBody>
          <a:bodyPr/>
          <a:lstStyle/>
          <a:p>
            <a:r>
              <a:rPr lang="en-AU" dirty="0"/>
              <a:t>Lecture 3 summary</a:t>
            </a:r>
          </a:p>
        </p:txBody>
      </p:sp>
      <p:sp>
        <p:nvSpPr>
          <p:cNvPr id="3" name="Content Placeholder 2"/>
          <p:cNvSpPr>
            <a:spLocks noGrp="1"/>
          </p:cNvSpPr>
          <p:nvPr>
            <p:ph idx="1"/>
          </p:nvPr>
        </p:nvSpPr>
        <p:spPr>
          <a:xfrm>
            <a:off x="393700" y="1391443"/>
            <a:ext cx="8025618" cy="4109940"/>
          </a:xfrm>
        </p:spPr>
        <p:txBody>
          <a:bodyPr/>
          <a:lstStyle/>
          <a:p>
            <a:pPr>
              <a:buNone/>
            </a:pPr>
            <a:endParaRPr lang="en-AU" dirty="0"/>
          </a:p>
          <a:p>
            <a:pPr eaLnBrk="1" hangingPunct="1"/>
            <a:r>
              <a:rPr lang="en-US" dirty="0"/>
              <a:t>Parallel Circuits</a:t>
            </a:r>
          </a:p>
          <a:p>
            <a:pPr eaLnBrk="1" hangingPunct="1"/>
            <a:r>
              <a:rPr lang="en-US" dirty="0"/>
              <a:t>Kirchhoff's Current Law (KCL) -  all currents in and out of a node sum to zero.</a:t>
            </a:r>
          </a:p>
          <a:p>
            <a:pPr eaLnBrk="1" hangingPunct="1"/>
            <a:r>
              <a:rPr lang="en-US" dirty="0"/>
              <a:t>Current Dividers – current splits in proportion to resistance</a:t>
            </a:r>
          </a:p>
        </p:txBody>
      </p:sp>
      <p:sp>
        <p:nvSpPr>
          <p:cNvPr id="4" name="Slide Number Placeholder 3"/>
          <p:cNvSpPr>
            <a:spLocks noGrp="1"/>
          </p:cNvSpPr>
          <p:nvPr>
            <p:ph type="sldNum" sz="quarter" idx="12"/>
          </p:nvPr>
        </p:nvSpPr>
        <p:spPr/>
        <p:txBody>
          <a:bodyPr/>
          <a:lstStyle/>
          <a:p>
            <a:pPr>
              <a:defRPr/>
            </a:pPr>
            <a:fld id="{D3337D23-3038-4C3A-A54A-4EA017B80DA4}" type="slidenum">
              <a:rPr lang="en-US" smtClean="0"/>
              <a:pPr>
                <a:defRPr/>
              </a:pPr>
              <a:t>2</a:t>
            </a:fld>
            <a:endParaRPr lang="en-US"/>
          </a:p>
        </p:txBody>
      </p:sp>
    </p:spTree>
  </p:cSld>
  <p:clrMapOvr>
    <a:masterClrMapping/>
  </p:clrMapOvr>
  <p:transition spd="slow" advTm="5000">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3700" y="1049337"/>
            <a:ext cx="7759700" cy="684213"/>
          </a:xfrm>
        </p:spPr>
        <p:txBody>
          <a:bodyPr/>
          <a:lstStyle/>
          <a:p>
            <a:r>
              <a:rPr lang="en-AU" dirty="0"/>
              <a:t>Source Conversion Example</a:t>
            </a:r>
          </a:p>
        </p:txBody>
      </p:sp>
      <p:sp>
        <p:nvSpPr>
          <p:cNvPr id="3" name="Content Placeholder 2"/>
          <p:cNvSpPr>
            <a:spLocks noGrp="1"/>
          </p:cNvSpPr>
          <p:nvPr>
            <p:ph idx="1"/>
          </p:nvPr>
        </p:nvSpPr>
        <p:spPr>
          <a:xfrm>
            <a:off x="927100" y="5109029"/>
            <a:ext cx="7759700" cy="723446"/>
          </a:xfrm>
        </p:spPr>
        <p:txBody>
          <a:bodyPr/>
          <a:lstStyle/>
          <a:p>
            <a:r>
              <a:rPr lang="en-AU" dirty="0"/>
              <a:t>What’s </a:t>
            </a:r>
            <a:r>
              <a:rPr lang="en-AU" i="1" dirty="0"/>
              <a:t>I</a:t>
            </a:r>
            <a:r>
              <a:rPr lang="en-AU" i="1" baseline="-25000" dirty="0"/>
              <a:t>L</a:t>
            </a:r>
            <a:r>
              <a:rPr lang="en-AU" dirty="0"/>
              <a:t> in both circuits? What is the </a:t>
            </a:r>
            <a:r>
              <a:rPr lang="en-AU" i="1" dirty="0"/>
              <a:t>V</a:t>
            </a:r>
            <a:r>
              <a:rPr lang="en-AU" i="1" baseline="-25000" dirty="0"/>
              <a:t>L</a:t>
            </a:r>
            <a:r>
              <a:rPr lang="en-AU" dirty="0"/>
              <a:t> in both circuits?</a:t>
            </a:r>
          </a:p>
        </p:txBody>
      </p:sp>
      <p:sp>
        <p:nvSpPr>
          <p:cNvPr id="4" name="Slide Number Placeholder 3"/>
          <p:cNvSpPr>
            <a:spLocks noGrp="1"/>
          </p:cNvSpPr>
          <p:nvPr>
            <p:ph type="sldNum" sz="quarter" idx="12"/>
          </p:nvPr>
        </p:nvSpPr>
        <p:spPr/>
        <p:txBody>
          <a:bodyPr/>
          <a:lstStyle/>
          <a:p>
            <a:pPr>
              <a:defRPr/>
            </a:pPr>
            <a:fld id="{D3337D23-3038-4C3A-A54A-4EA017B80DA4}" type="slidenum">
              <a:rPr lang="en-US" smtClean="0"/>
              <a:pPr>
                <a:defRPr/>
              </a:pPr>
              <a:t>20</a:t>
            </a:fld>
            <a:r>
              <a:rPr lang="en-US" dirty="0"/>
              <a:t>/36</a:t>
            </a:r>
          </a:p>
        </p:txBody>
      </p:sp>
      <p:pic>
        <p:nvPicPr>
          <p:cNvPr id="6" name="Picture 4"/>
          <p:cNvPicPr>
            <a:picLocks noChangeAspect="1" noChangeArrowheads="1"/>
          </p:cNvPicPr>
          <p:nvPr/>
        </p:nvPicPr>
        <p:blipFill>
          <a:blip r:embed="rId2"/>
          <a:srcRect/>
          <a:stretch>
            <a:fillRect/>
          </a:stretch>
        </p:blipFill>
        <p:spPr bwMode="auto">
          <a:xfrm>
            <a:off x="927100" y="2109788"/>
            <a:ext cx="2476500" cy="2724150"/>
          </a:xfrm>
          <a:prstGeom prst="rect">
            <a:avLst/>
          </a:prstGeom>
          <a:noFill/>
          <a:ln>
            <a:noFill/>
          </a:ln>
          <a:effectLst/>
        </p:spPr>
      </p:pic>
      <p:pic>
        <p:nvPicPr>
          <p:cNvPr id="9" name="Picture 4"/>
          <p:cNvPicPr>
            <a:picLocks noChangeAspect="1" noChangeArrowheads="1"/>
          </p:cNvPicPr>
          <p:nvPr/>
        </p:nvPicPr>
        <p:blipFill>
          <a:blip r:embed="rId3"/>
          <a:srcRect/>
          <a:stretch>
            <a:fillRect/>
          </a:stretch>
        </p:blipFill>
        <p:spPr bwMode="auto">
          <a:xfrm>
            <a:off x="4143375" y="1985963"/>
            <a:ext cx="5000625" cy="2847975"/>
          </a:xfrm>
          <a:prstGeom prst="rect">
            <a:avLst/>
          </a:prstGeom>
          <a:noFill/>
          <a:ln>
            <a:noFill/>
          </a:ln>
          <a:effectLst/>
        </p:spPr>
      </p:pic>
      <p:sp>
        <p:nvSpPr>
          <p:cNvPr id="11" name="Left-Right Arrow 10"/>
          <p:cNvSpPr/>
          <p:nvPr/>
        </p:nvSpPr>
        <p:spPr>
          <a:xfrm>
            <a:off x="3701143" y="2624138"/>
            <a:ext cx="1204686" cy="409348"/>
          </a:xfrm>
          <a:prstGeom prst="lef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a:p>
        </p:txBody>
      </p:sp>
      <p:sp>
        <p:nvSpPr>
          <p:cNvPr id="12" name="Left-Right Arrow 11"/>
          <p:cNvSpPr/>
          <p:nvPr/>
        </p:nvSpPr>
        <p:spPr>
          <a:xfrm>
            <a:off x="3701143" y="3894138"/>
            <a:ext cx="1204686" cy="409348"/>
          </a:xfrm>
          <a:prstGeom prst="lef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a:p>
        </p:txBody>
      </p:sp>
    </p:spTree>
  </p:cSld>
  <p:clrMapOvr>
    <a:masterClrMapping/>
  </p:clrMapOvr>
  <p:transition spd="slow" advTm="5000">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543F24-ADF3-4A8A-B9E8-F02F9EBDD28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EEFBA02-0C00-42C0-AE1F-BEEA18C5BAFB}"/>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3CDE3099-6BA9-48C0-BA8B-3D9D85A9D914}"/>
              </a:ext>
            </a:extLst>
          </p:cNvPr>
          <p:cNvSpPr>
            <a:spLocks noGrp="1"/>
          </p:cNvSpPr>
          <p:nvPr>
            <p:ph type="sldNum" sz="quarter" idx="12"/>
          </p:nvPr>
        </p:nvSpPr>
        <p:spPr/>
        <p:txBody>
          <a:bodyPr/>
          <a:lstStyle/>
          <a:p>
            <a:pPr>
              <a:defRPr/>
            </a:pPr>
            <a:fld id="{D3337D23-3038-4C3A-A54A-4EA017B80DA4}" type="slidenum">
              <a:rPr lang="en-US" smtClean="0"/>
              <a:pPr>
                <a:defRPr/>
              </a:pPr>
              <a:t>21</a:t>
            </a:fld>
            <a:r>
              <a:rPr lang="en-US"/>
              <a:t>/59</a:t>
            </a:r>
            <a:endParaRPr lang="en-US" dirty="0"/>
          </a:p>
        </p:txBody>
      </p:sp>
      <p:pic>
        <p:nvPicPr>
          <p:cNvPr id="5" name="Picture 4">
            <a:extLst>
              <a:ext uri="{FF2B5EF4-FFF2-40B4-BE49-F238E27FC236}">
                <a16:creationId xmlns:a16="http://schemas.microsoft.com/office/drawing/2014/main" id="{37DB0006-8B5E-44D0-890F-1D854082F7F2}"/>
              </a:ext>
            </a:extLst>
          </p:cNvPr>
          <p:cNvPicPr>
            <a:picLocks noChangeAspect="1"/>
          </p:cNvPicPr>
          <p:nvPr/>
        </p:nvPicPr>
        <p:blipFill rotWithShape="1">
          <a:blip r:embed="rId2"/>
          <a:srcRect l="20000" t="18530" r="19192" b="19094"/>
          <a:stretch/>
        </p:blipFill>
        <p:spPr>
          <a:xfrm>
            <a:off x="535709" y="1064202"/>
            <a:ext cx="8128219" cy="4690054"/>
          </a:xfrm>
          <a:prstGeom prst="rect">
            <a:avLst/>
          </a:prstGeom>
        </p:spPr>
      </p:pic>
      <mc:AlternateContent xmlns:mc="http://schemas.openxmlformats.org/markup-compatibility/2006" xmlns:p14="http://schemas.microsoft.com/office/powerpoint/2010/main">
        <mc:Choice Requires="p14">
          <p:contentPart p14:bwMode="auto" r:id="rId3">
            <p14:nvContentPartPr>
              <p14:cNvPr id="12" name="Ink 11">
                <a:extLst>
                  <a:ext uri="{FF2B5EF4-FFF2-40B4-BE49-F238E27FC236}">
                    <a16:creationId xmlns:a16="http://schemas.microsoft.com/office/drawing/2014/main" id="{422E6B13-C3FF-4ABD-A5C3-268987661039}"/>
                  </a:ext>
                </a:extLst>
              </p14:cNvPr>
              <p14:cNvContentPartPr/>
              <p14:nvPr/>
            </p14:nvContentPartPr>
            <p14:xfrm>
              <a:off x="2700544" y="2671864"/>
              <a:ext cx="42480" cy="85680"/>
            </p14:xfrm>
          </p:contentPart>
        </mc:Choice>
        <mc:Fallback xmlns="">
          <p:pic>
            <p:nvPicPr>
              <p:cNvPr id="12" name="Ink 11">
                <a:extLst>
                  <a:ext uri="{FF2B5EF4-FFF2-40B4-BE49-F238E27FC236}">
                    <a16:creationId xmlns:a16="http://schemas.microsoft.com/office/drawing/2014/main" id="{422E6B13-C3FF-4ABD-A5C3-268987661039}"/>
                  </a:ext>
                </a:extLst>
              </p:cNvPr>
              <p:cNvPicPr/>
              <p:nvPr/>
            </p:nvPicPr>
            <p:blipFill>
              <a:blip r:embed="rId4"/>
              <a:stretch>
                <a:fillRect/>
              </a:stretch>
            </p:blipFill>
            <p:spPr>
              <a:xfrm>
                <a:off x="2691904" y="2663224"/>
                <a:ext cx="60120" cy="1033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3" name="Ink 12">
                <a:extLst>
                  <a:ext uri="{FF2B5EF4-FFF2-40B4-BE49-F238E27FC236}">
                    <a16:creationId xmlns:a16="http://schemas.microsoft.com/office/drawing/2014/main" id="{F073CE1D-25D6-4F89-8BC6-D89E24F5FDEF}"/>
                  </a:ext>
                </a:extLst>
              </p14:cNvPr>
              <p14:cNvContentPartPr/>
              <p14:nvPr/>
            </p14:nvContentPartPr>
            <p14:xfrm>
              <a:off x="2686144" y="3585904"/>
              <a:ext cx="92160" cy="15120"/>
            </p14:xfrm>
          </p:contentPart>
        </mc:Choice>
        <mc:Fallback xmlns="">
          <p:pic>
            <p:nvPicPr>
              <p:cNvPr id="13" name="Ink 12">
                <a:extLst>
                  <a:ext uri="{FF2B5EF4-FFF2-40B4-BE49-F238E27FC236}">
                    <a16:creationId xmlns:a16="http://schemas.microsoft.com/office/drawing/2014/main" id="{F073CE1D-25D6-4F89-8BC6-D89E24F5FDEF}"/>
                  </a:ext>
                </a:extLst>
              </p:cNvPr>
              <p:cNvPicPr/>
              <p:nvPr/>
            </p:nvPicPr>
            <p:blipFill>
              <a:blip r:embed="rId6"/>
              <a:stretch>
                <a:fillRect/>
              </a:stretch>
            </p:blipFill>
            <p:spPr>
              <a:xfrm>
                <a:off x="2677144" y="3577264"/>
                <a:ext cx="109800" cy="327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4" name="Ink 13">
                <a:extLst>
                  <a:ext uri="{FF2B5EF4-FFF2-40B4-BE49-F238E27FC236}">
                    <a16:creationId xmlns:a16="http://schemas.microsoft.com/office/drawing/2014/main" id="{2F53A500-420F-423E-8994-80B8048F4BDE}"/>
                  </a:ext>
                </a:extLst>
              </p14:cNvPr>
              <p14:cNvContentPartPr/>
              <p14:nvPr/>
            </p14:nvContentPartPr>
            <p14:xfrm>
              <a:off x="2317504" y="3097024"/>
              <a:ext cx="76680" cy="136800"/>
            </p14:xfrm>
          </p:contentPart>
        </mc:Choice>
        <mc:Fallback xmlns="">
          <p:pic>
            <p:nvPicPr>
              <p:cNvPr id="14" name="Ink 13">
                <a:extLst>
                  <a:ext uri="{FF2B5EF4-FFF2-40B4-BE49-F238E27FC236}">
                    <a16:creationId xmlns:a16="http://schemas.microsoft.com/office/drawing/2014/main" id="{2F53A500-420F-423E-8994-80B8048F4BDE}"/>
                  </a:ext>
                </a:extLst>
              </p:cNvPr>
              <p:cNvPicPr/>
              <p:nvPr/>
            </p:nvPicPr>
            <p:blipFill>
              <a:blip r:embed="rId8"/>
              <a:stretch>
                <a:fillRect/>
              </a:stretch>
            </p:blipFill>
            <p:spPr>
              <a:xfrm>
                <a:off x="2308864" y="3088384"/>
                <a:ext cx="94320" cy="1544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8" name="Ink 17">
                <a:extLst>
                  <a:ext uri="{FF2B5EF4-FFF2-40B4-BE49-F238E27FC236}">
                    <a16:creationId xmlns:a16="http://schemas.microsoft.com/office/drawing/2014/main" id="{E58ADEB3-C0D7-421C-93E0-F5E176C5CCA1}"/>
                  </a:ext>
                </a:extLst>
              </p14:cNvPr>
              <p14:cNvContentPartPr/>
              <p14:nvPr/>
            </p14:nvContentPartPr>
            <p14:xfrm>
              <a:off x="2398504" y="2746024"/>
              <a:ext cx="178200" cy="229680"/>
            </p14:xfrm>
          </p:contentPart>
        </mc:Choice>
        <mc:Fallback xmlns="">
          <p:pic>
            <p:nvPicPr>
              <p:cNvPr id="18" name="Ink 17">
                <a:extLst>
                  <a:ext uri="{FF2B5EF4-FFF2-40B4-BE49-F238E27FC236}">
                    <a16:creationId xmlns:a16="http://schemas.microsoft.com/office/drawing/2014/main" id="{E58ADEB3-C0D7-421C-93E0-F5E176C5CCA1}"/>
                  </a:ext>
                </a:extLst>
              </p:cNvPr>
              <p:cNvPicPr/>
              <p:nvPr/>
            </p:nvPicPr>
            <p:blipFill>
              <a:blip r:embed="rId10"/>
              <a:stretch>
                <a:fillRect/>
              </a:stretch>
            </p:blipFill>
            <p:spPr>
              <a:xfrm>
                <a:off x="2389864" y="2737024"/>
                <a:ext cx="195840" cy="2473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1" name="Ink 20">
                <a:extLst>
                  <a:ext uri="{FF2B5EF4-FFF2-40B4-BE49-F238E27FC236}">
                    <a16:creationId xmlns:a16="http://schemas.microsoft.com/office/drawing/2014/main" id="{9E84FF4D-01D7-4F95-B1FF-E50D72DC70AD}"/>
                  </a:ext>
                </a:extLst>
              </p14:cNvPr>
              <p14:cNvContentPartPr/>
              <p14:nvPr/>
            </p14:nvContentPartPr>
            <p14:xfrm>
              <a:off x="2440624" y="3281344"/>
              <a:ext cx="154080" cy="288360"/>
            </p14:xfrm>
          </p:contentPart>
        </mc:Choice>
        <mc:Fallback xmlns="">
          <p:pic>
            <p:nvPicPr>
              <p:cNvPr id="21" name="Ink 20">
                <a:extLst>
                  <a:ext uri="{FF2B5EF4-FFF2-40B4-BE49-F238E27FC236}">
                    <a16:creationId xmlns:a16="http://schemas.microsoft.com/office/drawing/2014/main" id="{9E84FF4D-01D7-4F95-B1FF-E50D72DC70AD}"/>
                  </a:ext>
                </a:extLst>
              </p:cNvPr>
              <p:cNvPicPr/>
              <p:nvPr/>
            </p:nvPicPr>
            <p:blipFill>
              <a:blip r:embed="rId12"/>
              <a:stretch>
                <a:fillRect/>
              </a:stretch>
            </p:blipFill>
            <p:spPr>
              <a:xfrm>
                <a:off x="2431645" y="3272704"/>
                <a:ext cx="171679" cy="306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9" name="Ink 28">
                <a:extLst>
                  <a:ext uri="{FF2B5EF4-FFF2-40B4-BE49-F238E27FC236}">
                    <a16:creationId xmlns:a16="http://schemas.microsoft.com/office/drawing/2014/main" id="{FC1D1F32-3B80-4625-82A2-69BE78AA159F}"/>
                  </a:ext>
                </a:extLst>
              </p14:cNvPr>
              <p14:cNvContentPartPr/>
              <p14:nvPr/>
            </p14:nvContentPartPr>
            <p14:xfrm>
              <a:off x="6011556" y="1891231"/>
              <a:ext cx="6480" cy="32760"/>
            </p14:xfrm>
          </p:contentPart>
        </mc:Choice>
        <mc:Fallback xmlns="">
          <p:pic>
            <p:nvPicPr>
              <p:cNvPr id="29" name="Ink 28">
                <a:extLst>
                  <a:ext uri="{FF2B5EF4-FFF2-40B4-BE49-F238E27FC236}">
                    <a16:creationId xmlns:a16="http://schemas.microsoft.com/office/drawing/2014/main" id="{FC1D1F32-3B80-4625-82A2-69BE78AA159F}"/>
                  </a:ext>
                </a:extLst>
              </p:cNvPr>
              <p:cNvPicPr/>
              <p:nvPr/>
            </p:nvPicPr>
            <p:blipFill>
              <a:blip r:embed="rId28"/>
              <a:stretch>
                <a:fillRect/>
              </a:stretch>
            </p:blipFill>
            <p:spPr>
              <a:xfrm>
                <a:off x="6002556" y="1882591"/>
                <a:ext cx="24120" cy="50400"/>
              </a:xfrm>
              <a:prstGeom prst="rect">
                <a:avLst/>
              </a:prstGeom>
            </p:spPr>
          </p:pic>
        </mc:Fallback>
      </mc:AlternateContent>
    </p:spTree>
    <p:extLst>
      <p:ext uri="{BB962C8B-B14F-4D97-AF65-F5344CB8AC3E}">
        <p14:creationId xmlns:p14="http://schemas.microsoft.com/office/powerpoint/2010/main" val="2325591436"/>
      </p:ext>
    </p:extLst>
  </p:cSld>
  <p:clrMapOvr>
    <a:masterClrMapping/>
  </p:clrMapOvr>
  <p:transition spd="slow" advTm="5000">
    <p:wip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3700" y="1049337"/>
            <a:ext cx="7759700" cy="684213"/>
          </a:xfrm>
        </p:spPr>
        <p:txBody>
          <a:bodyPr/>
          <a:lstStyle/>
          <a:p>
            <a:r>
              <a:rPr lang="en-AU" dirty="0"/>
              <a:t>Source Conversion Example</a:t>
            </a:r>
          </a:p>
        </p:txBody>
      </p:sp>
      <p:sp>
        <p:nvSpPr>
          <p:cNvPr id="3" name="Content Placeholder 2"/>
          <p:cNvSpPr>
            <a:spLocks noGrp="1"/>
          </p:cNvSpPr>
          <p:nvPr>
            <p:ph idx="1"/>
          </p:nvPr>
        </p:nvSpPr>
        <p:spPr>
          <a:xfrm>
            <a:off x="927100" y="4573588"/>
            <a:ext cx="7759700" cy="1258887"/>
          </a:xfrm>
        </p:spPr>
        <p:txBody>
          <a:bodyPr/>
          <a:lstStyle/>
          <a:p>
            <a:r>
              <a:rPr lang="en-AU" dirty="0"/>
              <a:t>Convert 4 A current source to the voltage source then redraw and solve.</a:t>
            </a:r>
          </a:p>
        </p:txBody>
      </p:sp>
      <p:sp>
        <p:nvSpPr>
          <p:cNvPr id="4" name="Slide Number Placeholder 3"/>
          <p:cNvSpPr>
            <a:spLocks noGrp="1"/>
          </p:cNvSpPr>
          <p:nvPr>
            <p:ph type="sldNum" sz="quarter" idx="12"/>
          </p:nvPr>
        </p:nvSpPr>
        <p:spPr/>
        <p:txBody>
          <a:bodyPr/>
          <a:lstStyle/>
          <a:p>
            <a:pPr>
              <a:defRPr/>
            </a:pPr>
            <a:fld id="{D3337D23-3038-4C3A-A54A-4EA017B80DA4}" type="slidenum">
              <a:rPr lang="en-US" smtClean="0"/>
              <a:pPr>
                <a:defRPr/>
              </a:pPr>
              <a:t>22</a:t>
            </a:fld>
            <a:r>
              <a:rPr lang="en-US" dirty="0"/>
              <a:t>/36</a:t>
            </a:r>
          </a:p>
        </p:txBody>
      </p:sp>
      <p:pic>
        <p:nvPicPr>
          <p:cNvPr id="6" name="Picture 4"/>
          <p:cNvPicPr>
            <a:picLocks noChangeAspect="1" noChangeArrowheads="1"/>
          </p:cNvPicPr>
          <p:nvPr/>
        </p:nvPicPr>
        <p:blipFill>
          <a:blip r:embed="rId2"/>
          <a:srcRect/>
          <a:stretch>
            <a:fillRect/>
          </a:stretch>
        </p:blipFill>
        <p:spPr bwMode="auto">
          <a:xfrm>
            <a:off x="393700" y="1733550"/>
            <a:ext cx="3613150" cy="2386013"/>
          </a:xfrm>
          <a:prstGeom prst="rect">
            <a:avLst/>
          </a:prstGeom>
          <a:noFill/>
          <a:ln>
            <a:noFill/>
          </a:ln>
          <a:effectLst/>
        </p:spPr>
      </p:pic>
      <p:pic>
        <p:nvPicPr>
          <p:cNvPr id="9" name="Picture 6"/>
          <p:cNvPicPr>
            <a:picLocks noChangeAspect="1" noChangeArrowheads="1"/>
          </p:cNvPicPr>
          <p:nvPr/>
        </p:nvPicPr>
        <p:blipFill>
          <a:blip r:embed="rId3"/>
          <a:srcRect/>
          <a:stretch>
            <a:fillRect/>
          </a:stretch>
        </p:blipFill>
        <p:spPr bwMode="auto">
          <a:xfrm>
            <a:off x="4810578" y="1633538"/>
            <a:ext cx="3613150" cy="2940050"/>
          </a:xfrm>
          <a:prstGeom prst="rect">
            <a:avLst/>
          </a:prstGeom>
          <a:noFill/>
          <a:ln>
            <a:noFill/>
          </a:ln>
          <a:effectLst/>
        </p:spPr>
      </p:pic>
      <p:sp>
        <p:nvSpPr>
          <p:cNvPr id="11" name="Left-Right Arrow 10"/>
          <p:cNvSpPr/>
          <p:nvPr/>
        </p:nvSpPr>
        <p:spPr>
          <a:xfrm>
            <a:off x="4006850" y="2624138"/>
            <a:ext cx="803728" cy="438376"/>
          </a:xfrm>
          <a:prstGeom prst="lef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a:p>
        </p:txBody>
      </p:sp>
      <p:pic>
        <p:nvPicPr>
          <p:cNvPr id="5" name="Picture 4">
            <a:extLst>
              <a:ext uri="{FF2B5EF4-FFF2-40B4-BE49-F238E27FC236}">
                <a16:creationId xmlns:a16="http://schemas.microsoft.com/office/drawing/2014/main" id="{2D279ECC-6BCA-4DDF-A676-F4CCE874FF5B}"/>
              </a:ext>
            </a:extLst>
          </p:cNvPr>
          <p:cNvPicPr>
            <a:picLocks noChangeAspect="1"/>
          </p:cNvPicPr>
          <p:nvPr/>
        </p:nvPicPr>
        <p:blipFill rotWithShape="1">
          <a:blip r:embed="rId4"/>
          <a:srcRect l="61616" t="74198" r="24848" b="15092"/>
          <a:stretch/>
        </p:blipFill>
        <p:spPr>
          <a:xfrm>
            <a:off x="6253018" y="5157789"/>
            <a:ext cx="1237673" cy="550862"/>
          </a:xfrm>
          <a:prstGeom prst="rect">
            <a:avLst/>
          </a:prstGeom>
        </p:spPr>
      </p:pic>
    </p:spTree>
  </p:cSld>
  <p:clrMapOvr>
    <a:masterClrMapping/>
  </p:clrMapOvr>
  <p:transition spd="slow" advTm="5000">
    <p:wip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3700" y="1049337"/>
            <a:ext cx="7759700" cy="684213"/>
          </a:xfrm>
        </p:spPr>
        <p:txBody>
          <a:bodyPr/>
          <a:lstStyle/>
          <a:p>
            <a:r>
              <a:rPr lang="en-AU" dirty="0"/>
              <a:t>Current Sources in Parallel</a:t>
            </a:r>
          </a:p>
        </p:txBody>
      </p:sp>
      <p:sp>
        <p:nvSpPr>
          <p:cNvPr id="3" name="Content Placeholder 2"/>
          <p:cNvSpPr>
            <a:spLocks noGrp="1"/>
          </p:cNvSpPr>
          <p:nvPr>
            <p:ph idx="1"/>
          </p:nvPr>
        </p:nvSpPr>
        <p:spPr/>
        <p:txBody>
          <a:bodyPr/>
          <a:lstStyle/>
          <a:p>
            <a:r>
              <a:rPr lang="en-US" dirty="0"/>
              <a:t>We found that voltage sources of different terminal voltages cannot be placed in parallel because of a violation of Kirchhoff’s voltage law.</a:t>
            </a:r>
          </a:p>
          <a:p>
            <a:pPr lvl="1"/>
            <a:r>
              <a:rPr lang="en-US" dirty="0"/>
              <a:t>Similarly, </a:t>
            </a:r>
            <a:r>
              <a:rPr lang="en-US" b="1" i="1" dirty="0"/>
              <a:t>current sources of different values cannot be placed in series due to a violation of Kirchhoff’s current law.</a:t>
            </a:r>
          </a:p>
          <a:p>
            <a:endParaRPr lang="en-AU" dirty="0"/>
          </a:p>
        </p:txBody>
      </p:sp>
      <p:sp>
        <p:nvSpPr>
          <p:cNvPr id="4" name="Slide Number Placeholder 3"/>
          <p:cNvSpPr>
            <a:spLocks noGrp="1"/>
          </p:cNvSpPr>
          <p:nvPr>
            <p:ph type="sldNum" sz="quarter" idx="12"/>
          </p:nvPr>
        </p:nvSpPr>
        <p:spPr/>
        <p:txBody>
          <a:bodyPr/>
          <a:lstStyle/>
          <a:p>
            <a:pPr>
              <a:defRPr/>
            </a:pPr>
            <a:fld id="{D3337D23-3038-4C3A-A54A-4EA017B80DA4}" type="slidenum">
              <a:rPr lang="en-US" smtClean="0"/>
              <a:pPr>
                <a:defRPr/>
              </a:pPr>
              <a:t>23</a:t>
            </a:fld>
            <a:r>
              <a:rPr lang="en-US" dirty="0"/>
              <a:t>/36</a:t>
            </a:r>
          </a:p>
        </p:txBody>
      </p:sp>
    </p:spTree>
  </p:cSld>
  <p:clrMapOvr>
    <a:masterClrMapping/>
  </p:clrMapOvr>
  <p:transition spd="slow" advTm="5000">
    <p:wip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3700" y="1049337"/>
            <a:ext cx="7759700" cy="684213"/>
          </a:xfrm>
        </p:spPr>
        <p:txBody>
          <a:bodyPr/>
          <a:lstStyle/>
          <a:p>
            <a:r>
              <a:rPr lang="en-AU" dirty="0"/>
              <a:t>Current Sources in Parallel</a:t>
            </a:r>
          </a:p>
        </p:txBody>
      </p:sp>
      <p:sp>
        <p:nvSpPr>
          <p:cNvPr id="3" name="Content Placeholder 2"/>
          <p:cNvSpPr>
            <a:spLocks noGrp="1"/>
          </p:cNvSpPr>
          <p:nvPr>
            <p:ph idx="1"/>
          </p:nvPr>
        </p:nvSpPr>
        <p:spPr>
          <a:xfrm>
            <a:off x="393700" y="2032000"/>
            <a:ext cx="7759700" cy="3208337"/>
          </a:xfrm>
        </p:spPr>
        <p:txBody>
          <a:bodyPr/>
          <a:lstStyle/>
          <a:p>
            <a:r>
              <a:rPr lang="en-US" sz="2800" dirty="0"/>
              <a:t>However, current sources can be placed in parallel just as voltage sources can be placed in series. </a:t>
            </a:r>
          </a:p>
          <a:p>
            <a:pPr lvl="1"/>
            <a:r>
              <a:rPr lang="en-US" sz="2400" dirty="0"/>
              <a:t>In general, </a:t>
            </a:r>
            <a:r>
              <a:rPr lang="en-US" sz="2400" b="1" i="1" dirty="0"/>
              <a:t>two or more current sources in parallel can be replaced by a single current source having a magnitude determined by the difference of the sum of the currents in one direction and the sum in the opposite direction. The new parallel internal resistance is the total resistance of the resulting parallel resistive elements.</a:t>
            </a:r>
          </a:p>
          <a:p>
            <a:endParaRPr lang="en-AU" dirty="0"/>
          </a:p>
        </p:txBody>
      </p:sp>
      <p:sp>
        <p:nvSpPr>
          <p:cNvPr id="4" name="Slide Number Placeholder 3"/>
          <p:cNvSpPr>
            <a:spLocks noGrp="1"/>
          </p:cNvSpPr>
          <p:nvPr>
            <p:ph type="sldNum" sz="quarter" idx="12"/>
          </p:nvPr>
        </p:nvSpPr>
        <p:spPr/>
        <p:txBody>
          <a:bodyPr/>
          <a:lstStyle/>
          <a:p>
            <a:pPr>
              <a:defRPr/>
            </a:pPr>
            <a:fld id="{D3337D23-3038-4C3A-A54A-4EA017B80DA4}" type="slidenum">
              <a:rPr lang="en-US" smtClean="0"/>
              <a:pPr>
                <a:defRPr/>
              </a:pPr>
              <a:t>24</a:t>
            </a:fld>
            <a:r>
              <a:rPr lang="en-US" dirty="0"/>
              <a:t>/36</a:t>
            </a:r>
          </a:p>
        </p:txBody>
      </p:sp>
    </p:spTree>
  </p:cSld>
  <p:clrMapOvr>
    <a:masterClrMapping/>
  </p:clrMapOvr>
  <p:transition spd="slow" advTm="5000">
    <p:wip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3700" y="580571"/>
            <a:ext cx="7759700" cy="684213"/>
          </a:xfrm>
        </p:spPr>
        <p:txBody>
          <a:bodyPr/>
          <a:lstStyle/>
          <a:p>
            <a:r>
              <a:rPr lang="en-AU" dirty="0"/>
              <a:t>Example</a:t>
            </a:r>
          </a:p>
        </p:txBody>
      </p:sp>
      <p:sp>
        <p:nvSpPr>
          <p:cNvPr id="3" name="Content Placeholder 2"/>
          <p:cNvSpPr>
            <a:spLocks noGrp="1"/>
          </p:cNvSpPr>
          <p:nvPr>
            <p:ph idx="1"/>
          </p:nvPr>
        </p:nvSpPr>
        <p:spPr>
          <a:xfrm>
            <a:off x="927100" y="4252686"/>
            <a:ext cx="7759700" cy="1579789"/>
          </a:xfrm>
        </p:spPr>
        <p:txBody>
          <a:bodyPr/>
          <a:lstStyle/>
          <a:p>
            <a:r>
              <a:rPr lang="en-AU" dirty="0"/>
              <a:t>KCL at top node 6A – 10A = -4A (4A heading down)</a:t>
            </a:r>
          </a:p>
          <a:p>
            <a:r>
              <a:rPr lang="en-AU" dirty="0"/>
              <a:t>Total resistance </a:t>
            </a:r>
          </a:p>
        </p:txBody>
      </p:sp>
      <p:sp>
        <p:nvSpPr>
          <p:cNvPr id="4" name="Slide Number Placeholder 3"/>
          <p:cNvSpPr>
            <a:spLocks noGrp="1"/>
          </p:cNvSpPr>
          <p:nvPr>
            <p:ph type="sldNum" sz="quarter" idx="12"/>
          </p:nvPr>
        </p:nvSpPr>
        <p:spPr/>
        <p:txBody>
          <a:bodyPr/>
          <a:lstStyle/>
          <a:p>
            <a:pPr>
              <a:defRPr/>
            </a:pPr>
            <a:fld id="{D3337D23-3038-4C3A-A54A-4EA017B80DA4}" type="slidenum">
              <a:rPr lang="en-US" smtClean="0"/>
              <a:pPr>
                <a:defRPr/>
              </a:pPr>
              <a:t>25</a:t>
            </a:fld>
            <a:r>
              <a:rPr lang="en-US" dirty="0"/>
              <a:t>/36</a:t>
            </a:r>
          </a:p>
        </p:txBody>
      </p:sp>
      <p:pic>
        <p:nvPicPr>
          <p:cNvPr id="6" name="Picture 4"/>
          <p:cNvPicPr>
            <a:picLocks noChangeAspect="1" noChangeArrowheads="1"/>
          </p:cNvPicPr>
          <p:nvPr/>
        </p:nvPicPr>
        <p:blipFill>
          <a:blip r:embed="rId3"/>
          <a:srcRect/>
          <a:stretch>
            <a:fillRect/>
          </a:stretch>
        </p:blipFill>
        <p:spPr bwMode="auto">
          <a:xfrm>
            <a:off x="393700" y="1264784"/>
            <a:ext cx="5074557" cy="1895934"/>
          </a:xfrm>
          <a:prstGeom prst="rect">
            <a:avLst/>
          </a:prstGeom>
          <a:noFill/>
          <a:ln>
            <a:noFill/>
          </a:ln>
          <a:effectLst/>
        </p:spPr>
      </p:pic>
      <p:pic>
        <p:nvPicPr>
          <p:cNvPr id="9" name="Picture 4"/>
          <p:cNvPicPr>
            <a:picLocks noChangeAspect="1" noChangeArrowheads="1"/>
          </p:cNvPicPr>
          <p:nvPr/>
        </p:nvPicPr>
        <p:blipFill>
          <a:blip r:embed="rId4"/>
          <a:srcRect/>
          <a:stretch>
            <a:fillRect/>
          </a:stretch>
        </p:blipFill>
        <p:spPr bwMode="auto">
          <a:xfrm>
            <a:off x="6220279" y="2051058"/>
            <a:ext cx="2466521" cy="1847136"/>
          </a:xfrm>
          <a:prstGeom prst="rect">
            <a:avLst/>
          </a:prstGeom>
          <a:noFill/>
          <a:ln>
            <a:noFill/>
          </a:ln>
          <a:effectLst/>
        </p:spPr>
      </p:pic>
      <p:sp>
        <p:nvSpPr>
          <p:cNvPr id="11" name="Left-Right Arrow 10"/>
          <p:cNvSpPr/>
          <p:nvPr/>
        </p:nvSpPr>
        <p:spPr>
          <a:xfrm>
            <a:off x="5294086" y="2193929"/>
            <a:ext cx="752022" cy="285742"/>
          </a:xfrm>
          <a:prstGeom prst="lef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a:p>
        </p:txBody>
      </p:sp>
      <p:graphicFrame>
        <p:nvGraphicFramePr>
          <p:cNvPr id="12" name="Object 11"/>
          <p:cNvGraphicFramePr>
            <a:graphicFrameLocks noChangeAspect="1"/>
          </p:cNvGraphicFramePr>
          <p:nvPr/>
        </p:nvGraphicFramePr>
        <p:xfrm>
          <a:off x="3831771" y="4860470"/>
          <a:ext cx="1828800" cy="708660"/>
        </p:xfrm>
        <a:graphic>
          <a:graphicData uri="http://schemas.openxmlformats.org/presentationml/2006/ole">
            <mc:AlternateContent xmlns:mc="http://schemas.openxmlformats.org/markup-compatibility/2006">
              <mc:Choice xmlns:v="urn:schemas-microsoft-com:vml" Requires="v">
                <p:oleObj spid="_x0000_s230443" name="Equation" r:id="rId5" imgW="1015920" imgH="393480" progId="Equation.3">
                  <p:embed/>
                </p:oleObj>
              </mc:Choice>
              <mc:Fallback>
                <p:oleObj name="Equation" r:id="rId5" imgW="1015920" imgH="393480" progId="Equation.3">
                  <p:embed/>
                  <p:pic>
                    <p:nvPicPr>
                      <p:cNvPr id="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31771" y="4860470"/>
                        <a:ext cx="1828800" cy="70866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spd="slow" advTm="5000">
    <p:wip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3700" y="1049337"/>
            <a:ext cx="7759700" cy="684213"/>
          </a:xfrm>
        </p:spPr>
        <p:txBody>
          <a:bodyPr/>
          <a:lstStyle/>
          <a:p>
            <a:r>
              <a:rPr lang="en-AU" dirty="0"/>
              <a:t>Example 1</a:t>
            </a:r>
          </a:p>
        </p:txBody>
      </p:sp>
      <p:sp>
        <p:nvSpPr>
          <p:cNvPr id="3" name="Content Placeholder 2"/>
          <p:cNvSpPr>
            <a:spLocks noGrp="1"/>
          </p:cNvSpPr>
          <p:nvPr>
            <p:ph idx="1"/>
          </p:nvPr>
        </p:nvSpPr>
        <p:spPr/>
        <p:txBody>
          <a:bodyPr/>
          <a:lstStyle/>
          <a:p>
            <a:endParaRPr lang="en-AU" dirty="0"/>
          </a:p>
        </p:txBody>
      </p:sp>
      <p:sp>
        <p:nvSpPr>
          <p:cNvPr id="4" name="Slide Number Placeholder 3"/>
          <p:cNvSpPr>
            <a:spLocks noGrp="1"/>
          </p:cNvSpPr>
          <p:nvPr>
            <p:ph type="sldNum" sz="quarter" idx="12"/>
          </p:nvPr>
        </p:nvSpPr>
        <p:spPr/>
        <p:txBody>
          <a:bodyPr/>
          <a:lstStyle/>
          <a:p>
            <a:pPr>
              <a:defRPr/>
            </a:pPr>
            <a:fld id="{D3337D23-3038-4C3A-A54A-4EA017B80DA4}" type="slidenum">
              <a:rPr lang="en-US" smtClean="0"/>
              <a:pPr>
                <a:defRPr/>
              </a:pPr>
              <a:t>26</a:t>
            </a:fld>
            <a:r>
              <a:rPr lang="en-US" dirty="0"/>
              <a:t>/36</a:t>
            </a:r>
          </a:p>
        </p:txBody>
      </p:sp>
      <p:pic>
        <p:nvPicPr>
          <p:cNvPr id="6" name="Picture 6"/>
          <p:cNvPicPr>
            <a:picLocks noChangeAspect="1" noChangeArrowheads="1"/>
          </p:cNvPicPr>
          <p:nvPr/>
        </p:nvPicPr>
        <p:blipFill>
          <a:blip r:embed="rId2"/>
          <a:srcRect/>
          <a:stretch>
            <a:fillRect/>
          </a:stretch>
        </p:blipFill>
        <p:spPr bwMode="auto">
          <a:xfrm>
            <a:off x="393699" y="1733550"/>
            <a:ext cx="4425043" cy="2111454"/>
          </a:xfrm>
          <a:prstGeom prst="rect">
            <a:avLst/>
          </a:prstGeom>
          <a:noFill/>
          <a:ln>
            <a:noFill/>
          </a:ln>
          <a:effectLst/>
        </p:spPr>
      </p:pic>
      <p:pic>
        <p:nvPicPr>
          <p:cNvPr id="5" name="Picture 4">
            <a:extLst>
              <a:ext uri="{FF2B5EF4-FFF2-40B4-BE49-F238E27FC236}">
                <a16:creationId xmlns:a16="http://schemas.microsoft.com/office/drawing/2014/main" id="{6ECBF737-AEC2-4242-828D-E61FEBC6E406}"/>
              </a:ext>
            </a:extLst>
          </p:cNvPr>
          <p:cNvPicPr>
            <a:picLocks noChangeAspect="1"/>
          </p:cNvPicPr>
          <p:nvPr/>
        </p:nvPicPr>
        <p:blipFill rotWithShape="1">
          <a:blip r:embed="rId3"/>
          <a:srcRect l="51607" t="24814" r="28282" b="50000"/>
          <a:stretch/>
        </p:blipFill>
        <p:spPr>
          <a:xfrm>
            <a:off x="4571999" y="3580606"/>
            <a:ext cx="2567709" cy="1808842"/>
          </a:xfrm>
          <a:prstGeom prst="rect">
            <a:avLst/>
          </a:prstGeom>
        </p:spPr>
      </p:pic>
    </p:spTree>
  </p:cSld>
  <p:clrMapOvr>
    <a:masterClrMapping/>
  </p:clrMapOvr>
  <p:transition spd="slow" advTm="5000">
    <p:wip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3700" y="812800"/>
            <a:ext cx="7759700" cy="684213"/>
          </a:xfrm>
        </p:spPr>
        <p:txBody>
          <a:bodyPr/>
          <a:lstStyle/>
          <a:p>
            <a:r>
              <a:rPr lang="en-AU" dirty="0"/>
              <a:t>Example 2</a:t>
            </a:r>
          </a:p>
        </p:txBody>
      </p:sp>
      <p:sp>
        <p:nvSpPr>
          <p:cNvPr id="3" name="Content Placeholder 2"/>
          <p:cNvSpPr>
            <a:spLocks noGrp="1"/>
          </p:cNvSpPr>
          <p:nvPr>
            <p:ph idx="1"/>
          </p:nvPr>
        </p:nvSpPr>
        <p:spPr/>
        <p:txBody>
          <a:bodyPr/>
          <a:lstStyle/>
          <a:p>
            <a:endParaRPr lang="en-AU"/>
          </a:p>
        </p:txBody>
      </p:sp>
      <p:sp>
        <p:nvSpPr>
          <p:cNvPr id="4" name="Slide Number Placeholder 3"/>
          <p:cNvSpPr>
            <a:spLocks noGrp="1"/>
          </p:cNvSpPr>
          <p:nvPr>
            <p:ph type="sldNum" sz="quarter" idx="12"/>
          </p:nvPr>
        </p:nvSpPr>
        <p:spPr/>
        <p:txBody>
          <a:bodyPr/>
          <a:lstStyle/>
          <a:p>
            <a:pPr>
              <a:defRPr/>
            </a:pPr>
            <a:fld id="{D3337D23-3038-4C3A-A54A-4EA017B80DA4}" type="slidenum">
              <a:rPr lang="en-US" smtClean="0"/>
              <a:pPr>
                <a:defRPr/>
              </a:pPr>
              <a:t>27</a:t>
            </a:fld>
            <a:r>
              <a:rPr lang="en-US" dirty="0"/>
              <a:t>/36</a:t>
            </a:r>
          </a:p>
        </p:txBody>
      </p:sp>
      <p:pic>
        <p:nvPicPr>
          <p:cNvPr id="6" name="Picture 7"/>
          <p:cNvPicPr>
            <a:picLocks noChangeAspect="1" noChangeArrowheads="1"/>
          </p:cNvPicPr>
          <p:nvPr/>
        </p:nvPicPr>
        <p:blipFill>
          <a:blip r:embed="rId2"/>
          <a:srcRect/>
          <a:stretch>
            <a:fillRect/>
          </a:stretch>
        </p:blipFill>
        <p:spPr bwMode="auto">
          <a:xfrm>
            <a:off x="393699" y="1497013"/>
            <a:ext cx="4192815" cy="1961928"/>
          </a:xfrm>
          <a:prstGeom prst="rect">
            <a:avLst/>
          </a:prstGeom>
          <a:noFill/>
          <a:ln>
            <a:noFill/>
          </a:ln>
          <a:effectLst/>
        </p:spPr>
      </p:pic>
      <p:pic>
        <p:nvPicPr>
          <p:cNvPr id="9" name="Picture 4"/>
          <p:cNvPicPr>
            <a:picLocks noChangeAspect="1" noChangeArrowheads="1"/>
          </p:cNvPicPr>
          <p:nvPr/>
        </p:nvPicPr>
        <p:blipFill>
          <a:blip r:embed="rId3"/>
          <a:srcRect/>
          <a:stretch>
            <a:fillRect/>
          </a:stretch>
        </p:blipFill>
        <p:spPr bwMode="auto">
          <a:xfrm>
            <a:off x="393700" y="3972794"/>
            <a:ext cx="5005614" cy="1945530"/>
          </a:xfrm>
          <a:prstGeom prst="rect">
            <a:avLst/>
          </a:prstGeom>
          <a:noFill/>
          <a:ln>
            <a:noFill/>
          </a:ln>
          <a:effectLst/>
        </p:spPr>
      </p:pic>
      <p:sp>
        <p:nvSpPr>
          <p:cNvPr id="11" name="Up-Down Arrow 10"/>
          <p:cNvSpPr/>
          <p:nvPr/>
        </p:nvSpPr>
        <p:spPr>
          <a:xfrm>
            <a:off x="2527300" y="3135086"/>
            <a:ext cx="346529" cy="837707"/>
          </a:xfrm>
          <a:prstGeom prst="up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a:p>
        </p:txBody>
      </p:sp>
      <p:pic>
        <p:nvPicPr>
          <p:cNvPr id="13" name="Picture 4"/>
          <p:cNvPicPr>
            <a:picLocks noChangeAspect="1" noChangeArrowheads="1"/>
          </p:cNvPicPr>
          <p:nvPr/>
        </p:nvPicPr>
        <p:blipFill>
          <a:blip r:embed="rId4"/>
          <a:srcRect/>
          <a:stretch>
            <a:fillRect/>
          </a:stretch>
        </p:blipFill>
        <p:spPr bwMode="auto">
          <a:xfrm>
            <a:off x="5660570" y="3817637"/>
            <a:ext cx="3280229" cy="2014838"/>
          </a:xfrm>
          <a:prstGeom prst="rect">
            <a:avLst/>
          </a:prstGeom>
          <a:noFill/>
          <a:ln>
            <a:noFill/>
          </a:ln>
          <a:effectLst/>
        </p:spPr>
      </p:pic>
      <p:sp>
        <p:nvSpPr>
          <p:cNvPr id="15" name="Left-Right Arrow 14"/>
          <p:cNvSpPr/>
          <p:nvPr/>
        </p:nvSpPr>
        <p:spPr>
          <a:xfrm>
            <a:off x="5123544" y="5225143"/>
            <a:ext cx="725714" cy="217714"/>
          </a:xfrm>
          <a:prstGeom prst="lef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a:p>
        </p:txBody>
      </p:sp>
      <p:pic>
        <p:nvPicPr>
          <p:cNvPr id="5" name="Picture 4">
            <a:extLst>
              <a:ext uri="{FF2B5EF4-FFF2-40B4-BE49-F238E27FC236}">
                <a16:creationId xmlns:a16="http://schemas.microsoft.com/office/drawing/2014/main" id="{51B7C0B6-9B52-47F1-A83C-D2C6DF36A671}"/>
              </a:ext>
            </a:extLst>
          </p:cNvPr>
          <p:cNvPicPr>
            <a:picLocks noChangeAspect="1"/>
          </p:cNvPicPr>
          <p:nvPr/>
        </p:nvPicPr>
        <p:blipFill rotWithShape="1">
          <a:blip r:embed="rId5"/>
          <a:srcRect l="52222" t="31998" r="26970" b="46670"/>
          <a:stretch/>
        </p:blipFill>
        <p:spPr>
          <a:xfrm>
            <a:off x="5829467" y="1929367"/>
            <a:ext cx="1902691" cy="1097219"/>
          </a:xfrm>
          <a:prstGeom prst="rect">
            <a:avLst/>
          </a:prstGeom>
        </p:spPr>
      </p:pic>
      <mc:AlternateContent xmlns:mc="http://schemas.openxmlformats.org/markup-compatibility/2006" xmlns:p14="http://schemas.microsoft.com/office/powerpoint/2010/main">
        <mc:Choice Requires="p14">
          <p:contentPart p14:bwMode="auto" r:id="rId6">
            <p14:nvContentPartPr>
              <p14:cNvPr id="8" name="Ink 7">
                <a:extLst>
                  <a:ext uri="{FF2B5EF4-FFF2-40B4-BE49-F238E27FC236}">
                    <a16:creationId xmlns:a16="http://schemas.microsoft.com/office/drawing/2014/main" id="{6F85D68E-64E4-43A5-B5A6-BF3D7B9D2D1E}"/>
                  </a:ext>
                </a:extLst>
              </p14:cNvPr>
              <p14:cNvContentPartPr/>
              <p14:nvPr/>
            </p14:nvContentPartPr>
            <p14:xfrm>
              <a:off x="6861064" y="3820019"/>
              <a:ext cx="7560" cy="126360"/>
            </p14:xfrm>
          </p:contentPart>
        </mc:Choice>
        <mc:Fallback xmlns="">
          <p:pic>
            <p:nvPicPr>
              <p:cNvPr id="8" name="Ink 7">
                <a:extLst>
                  <a:ext uri="{FF2B5EF4-FFF2-40B4-BE49-F238E27FC236}">
                    <a16:creationId xmlns:a16="http://schemas.microsoft.com/office/drawing/2014/main" id="{6F85D68E-64E4-43A5-B5A6-BF3D7B9D2D1E}"/>
                  </a:ext>
                </a:extLst>
              </p:cNvPr>
              <p:cNvPicPr/>
              <p:nvPr/>
            </p:nvPicPr>
            <p:blipFill>
              <a:blip r:embed="rId7"/>
              <a:stretch>
                <a:fillRect/>
              </a:stretch>
            </p:blipFill>
            <p:spPr>
              <a:xfrm>
                <a:off x="6852424" y="3811379"/>
                <a:ext cx="252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6" name="Ink 15">
                <a:extLst>
                  <a:ext uri="{FF2B5EF4-FFF2-40B4-BE49-F238E27FC236}">
                    <a16:creationId xmlns:a16="http://schemas.microsoft.com/office/drawing/2014/main" id="{CE89134D-6081-4D2C-B20E-E322B79B3A74}"/>
                  </a:ext>
                </a:extLst>
              </p14:cNvPr>
              <p14:cNvContentPartPr/>
              <p14:nvPr/>
            </p14:nvContentPartPr>
            <p14:xfrm>
              <a:off x="6929464" y="3811019"/>
              <a:ext cx="336240" cy="315720"/>
            </p14:xfrm>
          </p:contentPart>
        </mc:Choice>
        <mc:Fallback xmlns="">
          <p:pic>
            <p:nvPicPr>
              <p:cNvPr id="16" name="Ink 15">
                <a:extLst>
                  <a:ext uri="{FF2B5EF4-FFF2-40B4-BE49-F238E27FC236}">
                    <a16:creationId xmlns:a16="http://schemas.microsoft.com/office/drawing/2014/main" id="{CE89134D-6081-4D2C-B20E-E322B79B3A74}"/>
                  </a:ext>
                </a:extLst>
              </p:cNvPr>
              <p:cNvPicPr/>
              <p:nvPr/>
            </p:nvPicPr>
            <p:blipFill>
              <a:blip r:embed="rId9"/>
              <a:stretch>
                <a:fillRect/>
              </a:stretch>
            </p:blipFill>
            <p:spPr>
              <a:xfrm>
                <a:off x="6920824" y="3802019"/>
                <a:ext cx="353880" cy="333360"/>
              </a:xfrm>
              <a:prstGeom prst="rect">
                <a:avLst/>
              </a:prstGeom>
            </p:spPr>
          </p:pic>
        </mc:Fallback>
      </mc:AlternateContent>
    </p:spTree>
  </p:cSld>
  <p:clrMapOvr>
    <a:masterClrMapping/>
  </p:clrMapOvr>
  <p:transition spd="slow" advTm="5000">
    <p:wip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3700" y="1049337"/>
            <a:ext cx="7759700" cy="684213"/>
          </a:xfrm>
        </p:spPr>
        <p:txBody>
          <a:bodyPr/>
          <a:lstStyle/>
          <a:p>
            <a:r>
              <a:rPr lang="en-AU" dirty="0"/>
              <a:t>Current Sources Can NOT be connected in Series</a:t>
            </a:r>
          </a:p>
        </p:txBody>
      </p:sp>
      <p:sp>
        <p:nvSpPr>
          <p:cNvPr id="3" name="Content Placeholder 2"/>
          <p:cNvSpPr>
            <a:spLocks noGrp="1"/>
          </p:cNvSpPr>
          <p:nvPr>
            <p:ph idx="1"/>
          </p:nvPr>
        </p:nvSpPr>
        <p:spPr>
          <a:xfrm>
            <a:off x="927100" y="4743450"/>
            <a:ext cx="7759700" cy="1089025"/>
          </a:xfrm>
        </p:spPr>
        <p:txBody>
          <a:bodyPr/>
          <a:lstStyle/>
          <a:p>
            <a:r>
              <a:rPr lang="en-US" b="1" i="1" dirty="0"/>
              <a:t>current sources of different current ratings are not connected in series, </a:t>
            </a:r>
            <a:r>
              <a:rPr lang="en-US" dirty="0"/>
              <a:t>just as voltage sources of different voltage ratings are not connected in parallel.</a:t>
            </a:r>
            <a:endParaRPr lang="en-AU" dirty="0"/>
          </a:p>
        </p:txBody>
      </p:sp>
      <p:sp>
        <p:nvSpPr>
          <p:cNvPr id="4" name="Slide Number Placeholder 3"/>
          <p:cNvSpPr>
            <a:spLocks noGrp="1"/>
          </p:cNvSpPr>
          <p:nvPr>
            <p:ph type="sldNum" sz="quarter" idx="12"/>
          </p:nvPr>
        </p:nvSpPr>
        <p:spPr/>
        <p:txBody>
          <a:bodyPr/>
          <a:lstStyle/>
          <a:p>
            <a:pPr>
              <a:defRPr/>
            </a:pPr>
            <a:fld id="{D3337D23-3038-4C3A-A54A-4EA017B80DA4}" type="slidenum">
              <a:rPr lang="en-US" smtClean="0"/>
              <a:pPr>
                <a:defRPr/>
              </a:pPr>
              <a:t>28</a:t>
            </a:fld>
            <a:r>
              <a:rPr lang="en-US" dirty="0"/>
              <a:t>/36</a:t>
            </a:r>
          </a:p>
        </p:txBody>
      </p:sp>
      <p:pic>
        <p:nvPicPr>
          <p:cNvPr id="6" name="Picture 4"/>
          <p:cNvPicPr>
            <a:picLocks noChangeAspect="1" noChangeArrowheads="1"/>
          </p:cNvPicPr>
          <p:nvPr/>
        </p:nvPicPr>
        <p:blipFill>
          <a:blip r:embed="rId2"/>
          <a:srcRect/>
          <a:stretch>
            <a:fillRect/>
          </a:stretch>
        </p:blipFill>
        <p:spPr bwMode="auto">
          <a:xfrm>
            <a:off x="1576388" y="1733550"/>
            <a:ext cx="5038725" cy="2478087"/>
          </a:xfrm>
          <a:prstGeom prst="rect">
            <a:avLst/>
          </a:prstGeom>
          <a:noFill/>
          <a:ln>
            <a:noFill/>
          </a:ln>
          <a:effectLst/>
        </p:spPr>
      </p:pic>
    </p:spTree>
  </p:cSld>
  <p:clrMapOvr>
    <a:masterClrMapping/>
  </p:clrMapOvr>
  <p:transition spd="slow" advTm="5000">
    <p:wip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3700" y="841829"/>
            <a:ext cx="7759700" cy="684213"/>
          </a:xfrm>
        </p:spPr>
        <p:txBody>
          <a:bodyPr/>
          <a:lstStyle/>
          <a:p>
            <a:r>
              <a:rPr lang="en-AU" dirty="0"/>
              <a:t>Nodal Analysis</a:t>
            </a:r>
          </a:p>
        </p:txBody>
      </p:sp>
      <p:sp>
        <p:nvSpPr>
          <p:cNvPr id="3" name="Content Placeholder 2"/>
          <p:cNvSpPr>
            <a:spLocks noGrp="1"/>
          </p:cNvSpPr>
          <p:nvPr>
            <p:ph idx="1"/>
          </p:nvPr>
        </p:nvSpPr>
        <p:spPr>
          <a:xfrm>
            <a:off x="927100" y="2191657"/>
            <a:ext cx="7759700" cy="3208337"/>
          </a:xfrm>
        </p:spPr>
        <p:txBody>
          <a:bodyPr/>
          <a:lstStyle/>
          <a:p>
            <a:pPr>
              <a:lnSpc>
                <a:spcPct val="80000"/>
              </a:lnSpc>
            </a:pPr>
            <a:r>
              <a:rPr lang="en-US" dirty="0"/>
              <a:t>We now turn our attention to </a:t>
            </a:r>
            <a:r>
              <a:rPr lang="en-US" b="1" dirty="0"/>
              <a:t>nodal analysis</a:t>
            </a:r>
            <a:r>
              <a:rPr lang="en-US" dirty="0"/>
              <a:t>—a method that provides the nodal voltages of a network, that is, the voltage from the various </a:t>
            </a:r>
            <a:r>
              <a:rPr lang="en-US" b="1" dirty="0"/>
              <a:t>nodes </a:t>
            </a:r>
            <a:r>
              <a:rPr lang="en-US" dirty="0"/>
              <a:t>(junction points) of the network to ground. </a:t>
            </a:r>
          </a:p>
          <a:p>
            <a:pPr>
              <a:lnSpc>
                <a:spcPct val="80000"/>
              </a:lnSpc>
            </a:pPr>
            <a:r>
              <a:rPr lang="en-US" dirty="0"/>
              <a:t>The method is developed through the use of Kirchhoff’s current law in much the same manner as Kirchhoff’s voltage law was used to develop the mesh analysis approach.</a:t>
            </a:r>
          </a:p>
          <a:p>
            <a:endParaRPr lang="en-AU" dirty="0"/>
          </a:p>
        </p:txBody>
      </p:sp>
      <p:sp>
        <p:nvSpPr>
          <p:cNvPr id="4" name="Slide Number Placeholder 3"/>
          <p:cNvSpPr>
            <a:spLocks noGrp="1"/>
          </p:cNvSpPr>
          <p:nvPr>
            <p:ph type="sldNum" sz="quarter" idx="12"/>
          </p:nvPr>
        </p:nvSpPr>
        <p:spPr/>
        <p:txBody>
          <a:bodyPr/>
          <a:lstStyle/>
          <a:p>
            <a:pPr>
              <a:defRPr/>
            </a:pPr>
            <a:fld id="{D3337D23-3038-4C3A-A54A-4EA017B80DA4}" type="slidenum">
              <a:rPr lang="en-US" smtClean="0"/>
              <a:pPr>
                <a:defRPr/>
              </a:pPr>
              <a:t>29</a:t>
            </a:fld>
            <a:r>
              <a:rPr lang="en-US" dirty="0"/>
              <a:t>/36</a:t>
            </a:r>
          </a:p>
        </p:txBody>
      </p:sp>
    </p:spTree>
  </p:cSld>
  <p:clrMapOvr>
    <a:masterClrMapping/>
  </p:clrMapOvr>
  <p:transition spd="slow" advTm="5000">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2189" y="707230"/>
            <a:ext cx="7759700" cy="684213"/>
          </a:xfrm>
        </p:spPr>
        <p:txBody>
          <a:bodyPr/>
          <a:lstStyle/>
          <a:p>
            <a:r>
              <a:rPr lang="en-AU" dirty="0"/>
              <a:t>Lecture 4 Outline</a:t>
            </a:r>
          </a:p>
        </p:txBody>
      </p:sp>
      <p:sp>
        <p:nvSpPr>
          <p:cNvPr id="3" name="Content Placeholder 2"/>
          <p:cNvSpPr>
            <a:spLocks noGrp="1"/>
          </p:cNvSpPr>
          <p:nvPr>
            <p:ph idx="1"/>
          </p:nvPr>
        </p:nvSpPr>
        <p:spPr>
          <a:xfrm>
            <a:off x="322189" y="1391443"/>
            <a:ext cx="8025618" cy="3708253"/>
          </a:xfrm>
        </p:spPr>
        <p:txBody>
          <a:bodyPr/>
          <a:lstStyle/>
          <a:p>
            <a:pPr eaLnBrk="1" hangingPunct="1">
              <a:buFont typeface="Wingdings" pitchFamily="2" charset="2"/>
              <a:buNone/>
            </a:pPr>
            <a:r>
              <a:rPr lang="en-AU" dirty="0" err="1"/>
              <a:t>Boylestad</a:t>
            </a:r>
            <a:r>
              <a:rPr lang="en-AU" dirty="0"/>
              <a:t> – Chapters (7 and 8 )</a:t>
            </a:r>
            <a:endParaRPr lang="en-US" dirty="0"/>
          </a:p>
          <a:p>
            <a:pPr eaLnBrk="1" hangingPunct="1">
              <a:buFont typeface="Wingdings" pitchFamily="2" charset="2"/>
              <a:buNone/>
            </a:pPr>
            <a:endParaRPr lang="en-US" dirty="0"/>
          </a:p>
          <a:p>
            <a:pPr eaLnBrk="1" hangingPunct="1"/>
            <a:r>
              <a:rPr lang="en-US" dirty="0"/>
              <a:t>Series/Parallel Circuits</a:t>
            </a:r>
          </a:p>
          <a:p>
            <a:pPr eaLnBrk="1" hangingPunct="1"/>
            <a:r>
              <a:rPr lang="en-US" dirty="0"/>
              <a:t>The current source</a:t>
            </a:r>
          </a:p>
          <a:p>
            <a:pPr eaLnBrk="1" hangingPunct="1"/>
            <a:r>
              <a:rPr lang="en-US" dirty="0"/>
              <a:t>Current/voltage source conversion </a:t>
            </a:r>
          </a:p>
          <a:p>
            <a:pPr eaLnBrk="1" hangingPunct="1"/>
            <a:r>
              <a:rPr lang="en-US" dirty="0"/>
              <a:t>Nodal analysis</a:t>
            </a:r>
          </a:p>
          <a:p>
            <a:pPr eaLnBrk="1" hangingPunct="1"/>
            <a:endParaRPr lang="en-AU" dirty="0"/>
          </a:p>
          <a:p>
            <a:endParaRPr lang="en-AU" dirty="0"/>
          </a:p>
          <a:p>
            <a:endParaRPr lang="en-AU" dirty="0"/>
          </a:p>
        </p:txBody>
      </p:sp>
      <p:sp>
        <p:nvSpPr>
          <p:cNvPr id="4" name="Slide Number Placeholder 3"/>
          <p:cNvSpPr>
            <a:spLocks noGrp="1"/>
          </p:cNvSpPr>
          <p:nvPr>
            <p:ph type="sldNum" sz="quarter" idx="12"/>
          </p:nvPr>
        </p:nvSpPr>
        <p:spPr/>
        <p:txBody>
          <a:bodyPr/>
          <a:lstStyle/>
          <a:p>
            <a:pPr>
              <a:defRPr/>
            </a:pPr>
            <a:fld id="{D3337D23-3038-4C3A-A54A-4EA017B80DA4}" type="slidenum">
              <a:rPr lang="en-US" smtClean="0"/>
              <a:pPr>
                <a:defRPr/>
              </a:pPr>
              <a:t>3</a:t>
            </a:fld>
            <a:endParaRPr lang="en-US"/>
          </a:p>
        </p:txBody>
      </p:sp>
    </p:spTree>
  </p:cSld>
  <p:clrMapOvr>
    <a:masterClrMapping/>
  </p:clrMapOvr>
  <p:transition spd="slow" advTm="5000">
    <p:wip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3271" y="673893"/>
            <a:ext cx="7759700" cy="684213"/>
          </a:xfrm>
        </p:spPr>
        <p:txBody>
          <a:bodyPr/>
          <a:lstStyle/>
          <a:p>
            <a:r>
              <a:rPr lang="en-AU" dirty="0"/>
              <a:t>Nodal Analysis Method</a:t>
            </a:r>
          </a:p>
        </p:txBody>
      </p:sp>
      <p:sp>
        <p:nvSpPr>
          <p:cNvPr id="3" name="Content Placeholder 2"/>
          <p:cNvSpPr>
            <a:spLocks noGrp="1"/>
          </p:cNvSpPr>
          <p:nvPr>
            <p:ph idx="1"/>
          </p:nvPr>
        </p:nvSpPr>
        <p:spPr>
          <a:xfrm>
            <a:off x="593271" y="1358106"/>
            <a:ext cx="7759700" cy="3925888"/>
          </a:xfrm>
        </p:spPr>
        <p:txBody>
          <a:bodyPr/>
          <a:lstStyle/>
          <a:p>
            <a:pPr marL="381000" indent="-381000">
              <a:buFontTx/>
              <a:buAutoNum type="arabicPeriod"/>
            </a:pPr>
            <a:r>
              <a:rPr lang="en-US" b="1" i="1" dirty="0"/>
              <a:t>Determine the number of nodes within the network.</a:t>
            </a:r>
          </a:p>
          <a:p>
            <a:pPr marL="381000" indent="-381000">
              <a:buFontTx/>
              <a:buAutoNum type="arabicPeriod"/>
            </a:pPr>
            <a:r>
              <a:rPr lang="en-US" b="1" i="1" dirty="0"/>
              <a:t>Pick a reference node, and label each remaining node with a subscripted value of voltage: V1, V2, and so on.</a:t>
            </a:r>
          </a:p>
          <a:p>
            <a:pPr marL="381000" indent="-381000">
              <a:buFontTx/>
              <a:buAutoNum type="arabicPeriod"/>
            </a:pPr>
            <a:r>
              <a:rPr lang="en-US" b="1" i="1" dirty="0"/>
              <a:t>Label current directions and polarities. </a:t>
            </a:r>
          </a:p>
          <a:p>
            <a:pPr marL="609600" indent="-609600">
              <a:lnSpc>
                <a:spcPct val="90000"/>
              </a:lnSpc>
              <a:buFontTx/>
              <a:buAutoNum type="arabicPeriod" startAt="3"/>
            </a:pPr>
            <a:r>
              <a:rPr lang="en-US" b="1" i="1" dirty="0"/>
              <a:t>Apply Kirchhoff’s current law at each node except the reference. </a:t>
            </a:r>
          </a:p>
          <a:p>
            <a:pPr marL="609600" indent="-609600">
              <a:lnSpc>
                <a:spcPct val="90000"/>
              </a:lnSpc>
              <a:buFontTx/>
              <a:buAutoNum type="arabicPeriod" startAt="3"/>
            </a:pPr>
            <a:r>
              <a:rPr lang="en-US" b="1" i="1" dirty="0"/>
              <a:t>Solve the resulting equations for the nodal voltages.</a:t>
            </a:r>
            <a:endParaRPr lang="en-AU" dirty="0"/>
          </a:p>
        </p:txBody>
      </p:sp>
      <p:sp>
        <p:nvSpPr>
          <p:cNvPr id="4" name="Slide Number Placeholder 3"/>
          <p:cNvSpPr>
            <a:spLocks noGrp="1"/>
          </p:cNvSpPr>
          <p:nvPr>
            <p:ph type="sldNum" sz="quarter" idx="12"/>
          </p:nvPr>
        </p:nvSpPr>
        <p:spPr/>
        <p:txBody>
          <a:bodyPr/>
          <a:lstStyle/>
          <a:p>
            <a:pPr>
              <a:defRPr/>
            </a:pPr>
            <a:fld id="{D3337D23-3038-4C3A-A54A-4EA017B80DA4}" type="slidenum">
              <a:rPr lang="en-US" smtClean="0"/>
              <a:pPr>
                <a:defRPr/>
              </a:pPr>
              <a:t>30</a:t>
            </a:fld>
            <a:r>
              <a:rPr lang="en-US" dirty="0"/>
              <a:t>/36</a:t>
            </a:r>
          </a:p>
        </p:txBody>
      </p:sp>
    </p:spTree>
  </p:cSld>
  <p:clrMapOvr>
    <a:masterClrMapping/>
  </p:clrMapOvr>
  <p:transition spd="slow" advTm="5000">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3700" y="783771"/>
            <a:ext cx="7759700" cy="684213"/>
          </a:xfrm>
        </p:spPr>
        <p:txBody>
          <a:bodyPr/>
          <a:lstStyle/>
          <a:p>
            <a:r>
              <a:rPr lang="en-AU" dirty="0"/>
              <a:t>Nodal Analysis by Example</a:t>
            </a:r>
          </a:p>
        </p:txBody>
      </p:sp>
      <p:sp>
        <p:nvSpPr>
          <p:cNvPr id="3" name="Content Placeholder 2"/>
          <p:cNvSpPr>
            <a:spLocks noGrp="1"/>
          </p:cNvSpPr>
          <p:nvPr>
            <p:ph idx="1"/>
          </p:nvPr>
        </p:nvSpPr>
        <p:spPr>
          <a:xfrm>
            <a:off x="927100" y="4848225"/>
            <a:ext cx="7759700" cy="984250"/>
          </a:xfrm>
        </p:spPr>
        <p:txBody>
          <a:bodyPr/>
          <a:lstStyle/>
          <a:p>
            <a:r>
              <a:rPr lang="en-AU" b="1" i="1" dirty="0"/>
              <a:t>Step 1 and 2: </a:t>
            </a:r>
            <a:r>
              <a:rPr lang="en-AU" dirty="0"/>
              <a:t>Label the nodes (2 nodes in this case, </a:t>
            </a:r>
            <a:r>
              <a:rPr lang="en-AU" i="1" dirty="0"/>
              <a:t>V</a:t>
            </a:r>
            <a:r>
              <a:rPr lang="en-AU" i="1" baseline="-25000" dirty="0"/>
              <a:t>1</a:t>
            </a:r>
            <a:r>
              <a:rPr lang="en-AU" dirty="0"/>
              <a:t> and ground 0V)</a:t>
            </a:r>
          </a:p>
        </p:txBody>
      </p:sp>
      <p:sp>
        <p:nvSpPr>
          <p:cNvPr id="4" name="Slide Number Placeholder 3"/>
          <p:cNvSpPr>
            <a:spLocks noGrp="1"/>
          </p:cNvSpPr>
          <p:nvPr>
            <p:ph type="sldNum" sz="quarter" idx="12"/>
          </p:nvPr>
        </p:nvSpPr>
        <p:spPr/>
        <p:txBody>
          <a:bodyPr/>
          <a:lstStyle/>
          <a:p>
            <a:pPr>
              <a:defRPr/>
            </a:pPr>
            <a:fld id="{D3337D23-3038-4C3A-A54A-4EA017B80DA4}" type="slidenum">
              <a:rPr lang="en-US" smtClean="0"/>
              <a:pPr>
                <a:defRPr/>
              </a:pPr>
              <a:t>31</a:t>
            </a:fld>
            <a:r>
              <a:rPr lang="en-US" dirty="0"/>
              <a:t>/36</a:t>
            </a:r>
          </a:p>
        </p:txBody>
      </p:sp>
      <p:pic>
        <p:nvPicPr>
          <p:cNvPr id="6" name="Picture 4"/>
          <p:cNvPicPr>
            <a:picLocks noChangeAspect="1" noChangeArrowheads="1"/>
          </p:cNvPicPr>
          <p:nvPr/>
        </p:nvPicPr>
        <p:blipFill>
          <a:blip r:embed="rId2"/>
          <a:srcRect/>
          <a:stretch>
            <a:fillRect/>
          </a:stretch>
        </p:blipFill>
        <p:spPr bwMode="auto">
          <a:xfrm>
            <a:off x="406400" y="2211388"/>
            <a:ext cx="3613150" cy="2489200"/>
          </a:xfrm>
          <a:prstGeom prst="rect">
            <a:avLst/>
          </a:prstGeom>
          <a:noFill/>
          <a:ln>
            <a:noFill/>
          </a:ln>
          <a:effectLst/>
        </p:spPr>
      </p:pic>
      <p:pic>
        <p:nvPicPr>
          <p:cNvPr id="9" name="Picture 7"/>
          <p:cNvPicPr>
            <a:picLocks noChangeAspect="1" noChangeArrowheads="1"/>
          </p:cNvPicPr>
          <p:nvPr/>
        </p:nvPicPr>
        <p:blipFill>
          <a:blip r:embed="rId3"/>
          <a:srcRect/>
          <a:stretch>
            <a:fillRect/>
          </a:stretch>
        </p:blipFill>
        <p:spPr bwMode="auto">
          <a:xfrm>
            <a:off x="4540250" y="1936750"/>
            <a:ext cx="3613150" cy="2911475"/>
          </a:xfrm>
          <a:prstGeom prst="rect">
            <a:avLst/>
          </a:prstGeom>
          <a:noFill/>
          <a:ln>
            <a:noFill/>
          </a:ln>
          <a:effectLst/>
        </p:spPr>
      </p:pic>
    </p:spTree>
  </p:cSld>
  <p:clrMapOvr>
    <a:masterClrMapping/>
  </p:clrMapOvr>
  <p:transition spd="slow" advTm="5000">
    <p:wip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8475" y="397445"/>
            <a:ext cx="7759700" cy="684213"/>
          </a:xfrm>
        </p:spPr>
        <p:txBody>
          <a:bodyPr/>
          <a:lstStyle/>
          <a:p>
            <a:r>
              <a:rPr lang="en-AU" dirty="0"/>
              <a:t>Example </a:t>
            </a:r>
          </a:p>
        </p:txBody>
      </p:sp>
      <p:sp>
        <p:nvSpPr>
          <p:cNvPr id="3" name="Content Placeholder 2"/>
          <p:cNvSpPr>
            <a:spLocks noGrp="1"/>
          </p:cNvSpPr>
          <p:nvPr>
            <p:ph idx="1"/>
          </p:nvPr>
        </p:nvSpPr>
        <p:spPr>
          <a:xfrm>
            <a:off x="927100" y="3579485"/>
            <a:ext cx="7759700" cy="2921328"/>
          </a:xfrm>
        </p:spPr>
        <p:txBody>
          <a:bodyPr/>
          <a:lstStyle/>
          <a:p>
            <a:r>
              <a:rPr lang="en-AU" b="1" i="1" dirty="0"/>
              <a:t>Step 3: </a:t>
            </a:r>
            <a:r>
              <a:rPr lang="en-AU" dirty="0"/>
              <a:t>Label current direction and polarities</a:t>
            </a:r>
          </a:p>
          <a:p>
            <a:r>
              <a:rPr lang="en-AU" dirty="0"/>
              <a:t>Step 4: Apply KCL at node V1 1A = </a:t>
            </a:r>
            <a:r>
              <a:rPr lang="en-AU" i="1" dirty="0"/>
              <a:t>I</a:t>
            </a:r>
            <a:r>
              <a:rPr lang="en-AU" i="1" baseline="-25000" dirty="0"/>
              <a:t>1</a:t>
            </a:r>
            <a:r>
              <a:rPr lang="en-AU" dirty="0"/>
              <a:t>+</a:t>
            </a:r>
            <a:r>
              <a:rPr lang="en-AU" i="1" dirty="0"/>
              <a:t>I</a:t>
            </a:r>
            <a:r>
              <a:rPr lang="en-AU" i="1" baseline="-25000" dirty="0"/>
              <a:t>2</a:t>
            </a:r>
            <a:r>
              <a:rPr lang="en-AU" dirty="0"/>
              <a:t> </a:t>
            </a:r>
          </a:p>
          <a:p>
            <a:r>
              <a:rPr lang="en-AU" dirty="0"/>
              <a:t>(or -</a:t>
            </a:r>
            <a:r>
              <a:rPr lang="en-AU" i="1" dirty="0"/>
              <a:t>I</a:t>
            </a:r>
            <a:r>
              <a:rPr lang="en-AU" i="1" baseline="-25000" dirty="0"/>
              <a:t>1</a:t>
            </a:r>
            <a:r>
              <a:rPr lang="en-AU" dirty="0"/>
              <a:t>-</a:t>
            </a:r>
            <a:r>
              <a:rPr lang="en-AU" i="1" dirty="0"/>
              <a:t>I</a:t>
            </a:r>
            <a:r>
              <a:rPr lang="en-AU" i="1" baseline="-25000" dirty="0"/>
              <a:t>2</a:t>
            </a:r>
            <a:r>
              <a:rPr lang="en-AU" dirty="0"/>
              <a:t>+1 = 0 in general terms)</a:t>
            </a:r>
          </a:p>
          <a:p>
            <a:r>
              <a:rPr lang="en-AU" i="1" dirty="0"/>
              <a:t>I</a:t>
            </a:r>
            <a:r>
              <a:rPr lang="en-AU" i="1" baseline="-25000" dirty="0"/>
              <a:t>1</a:t>
            </a:r>
            <a:r>
              <a:rPr lang="en-AU" dirty="0"/>
              <a:t> is just the current through </a:t>
            </a:r>
            <a:r>
              <a:rPr lang="en-AU" i="1" dirty="0"/>
              <a:t>R</a:t>
            </a:r>
            <a:r>
              <a:rPr lang="en-AU" i="1" baseline="-25000" dirty="0"/>
              <a:t>1</a:t>
            </a:r>
            <a:r>
              <a:rPr lang="en-AU" dirty="0"/>
              <a:t>=&gt; use ohms law</a:t>
            </a:r>
          </a:p>
          <a:p>
            <a:r>
              <a:rPr lang="en-AU" i="1" dirty="0"/>
              <a:t>I</a:t>
            </a:r>
            <a:r>
              <a:rPr lang="en-AU" i="1" baseline="-25000" dirty="0"/>
              <a:t>2</a:t>
            </a:r>
            <a:r>
              <a:rPr lang="en-AU" dirty="0"/>
              <a:t> is the current through </a:t>
            </a:r>
            <a:r>
              <a:rPr lang="en-AU" i="1" dirty="0"/>
              <a:t>R</a:t>
            </a:r>
            <a:r>
              <a:rPr lang="en-AU" i="1" baseline="-25000" dirty="0"/>
              <a:t>2</a:t>
            </a:r>
            <a:r>
              <a:rPr lang="en-AU" dirty="0"/>
              <a:t> =&gt; use ohms law</a:t>
            </a:r>
          </a:p>
          <a:p>
            <a:r>
              <a:rPr lang="en-AU" dirty="0"/>
              <a:t>Substitute back into KCL equation</a:t>
            </a:r>
          </a:p>
        </p:txBody>
      </p:sp>
      <p:sp>
        <p:nvSpPr>
          <p:cNvPr id="4" name="Slide Number Placeholder 3"/>
          <p:cNvSpPr>
            <a:spLocks noGrp="1"/>
          </p:cNvSpPr>
          <p:nvPr>
            <p:ph type="sldNum" sz="quarter" idx="12"/>
          </p:nvPr>
        </p:nvSpPr>
        <p:spPr/>
        <p:txBody>
          <a:bodyPr/>
          <a:lstStyle/>
          <a:p>
            <a:pPr>
              <a:defRPr/>
            </a:pPr>
            <a:fld id="{D3337D23-3038-4C3A-A54A-4EA017B80DA4}" type="slidenum">
              <a:rPr lang="en-US" smtClean="0"/>
              <a:pPr>
                <a:defRPr/>
              </a:pPr>
              <a:t>32</a:t>
            </a:fld>
            <a:r>
              <a:rPr lang="en-US" dirty="0"/>
              <a:t>/36</a:t>
            </a:r>
          </a:p>
        </p:txBody>
      </p:sp>
      <p:pic>
        <p:nvPicPr>
          <p:cNvPr id="6" name="Picture 4"/>
          <p:cNvPicPr>
            <a:picLocks noChangeAspect="1" noChangeArrowheads="1"/>
          </p:cNvPicPr>
          <p:nvPr/>
        </p:nvPicPr>
        <p:blipFill>
          <a:blip r:embed="rId3"/>
          <a:srcRect/>
          <a:stretch>
            <a:fillRect/>
          </a:stretch>
        </p:blipFill>
        <p:spPr bwMode="auto">
          <a:xfrm>
            <a:off x="927100" y="1081658"/>
            <a:ext cx="3613150" cy="2497827"/>
          </a:xfrm>
          <a:prstGeom prst="rect">
            <a:avLst/>
          </a:prstGeom>
          <a:noFill/>
          <a:ln>
            <a:noFill/>
          </a:ln>
          <a:effectLst/>
        </p:spPr>
      </p:pic>
      <p:graphicFrame>
        <p:nvGraphicFramePr>
          <p:cNvPr id="8" name="Object 7"/>
          <p:cNvGraphicFramePr>
            <a:graphicFrameLocks noChangeAspect="1"/>
          </p:cNvGraphicFramePr>
          <p:nvPr/>
        </p:nvGraphicFramePr>
        <p:xfrm>
          <a:off x="4540250" y="1081658"/>
          <a:ext cx="3717925" cy="2060575"/>
        </p:xfrm>
        <a:graphic>
          <a:graphicData uri="http://schemas.openxmlformats.org/presentationml/2006/ole">
            <mc:AlternateContent xmlns:mc="http://schemas.openxmlformats.org/markup-compatibility/2006">
              <mc:Choice xmlns:v="urn:schemas-microsoft-com:vml" Requires="v">
                <p:oleObj spid="_x0000_s231468" name="Equation" r:id="rId4" imgW="1879560" imgH="1041120" progId="Equation.3">
                  <p:embed/>
                </p:oleObj>
              </mc:Choice>
              <mc:Fallback>
                <p:oleObj name="Equation" r:id="rId4" imgW="1879560" imgH="1041120" progId="Equation.3">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40250" y="1081658"/>
                        <a:ext cx="3717925" cy="20605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mc:AlternateContent xmlns:mc="http://schemas.openxmlformats.org/markup-compatibility/2006" xmlns:p14="http://schemas.microsoft.com/office/powerpoint/2010/main">
        <mc:Choice Requires="p14">
          <p:contentPart p14:bwMode="auto" r:id="rId6">
            <p14:nvContentPartPr>
              <p14:cNvPr id="19" name="Ink 18">
                <a:extLst>
                  <a:ext uri="{FF2B5EF4-FFF2-40B4-BE49-F238E27FC236}">
                    <a16:creationId xmlns:a16="http://schemas.microsoft.com/office/drawing/2014/main" id="{9681B6C8-1D36-446F-A524-3B3982A62006}"/>
                  </a:ext>
                </a:extLst>
              </p14:cNvPr>
              <p14:cNvContentPartPr/>
              <p14:nvPr/>
            </p14:nvContentPartPr>
            <p14:xfrm>
              <a:off x="729904" y="1431675"/>
              <a:ext cx="758520" cy="204840"/>
            </p14:xfrm>
          </p:contentPart>
        </mc:Choice>
        <mc:Fallback xmlns="">
          <p:pic>
            <p:nvPicPr>
              <p:cNvPr id="19" name="Ink 18">
                <a:extLst>
                  <a:ext uri="{FF2B5EF4-FFF2-40B4-BE49-F238E27FC236}">
                    <a16:creationId xmlns:a16="http://schemas.microsoft.com/office/drawing/2014/main" id="{9681B6C8-1D36-446F-A524-3B3982A62006}"/>
                  </a:ext>
                </a:extLst>
              </p:cNvPr>
              <p:cNvPicPr/>
              <p:nvPr/>
            </p:nvPicPr>
            <p:blipFill>
              <a:blip r:embed="rId7"/>
              <a:stretch>
                <a:fillRect/>
              </a:stretch>
            </p:blipFill>
            <p:spPr>
              <a:xfrm>
                <a:off x="720904" y="1422675"/>
                <a:ext cx="776160" cy="2224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4" name="Ink 23">
                <a:extLst>
                  <a:ext uri="{FF2B5EF4-FFF2-40B4-BE49-F238E27FC236}">
                    <a16:creationId xmlns:a16="http://schemas.microsoft.com/office/drawing/2014/main" id="{810D4468-E556-43D1-981D-8D0EB62546D8}"/>
                  </a:ext>
                </a:extLst>
              </p14:cNvPr>
              <p14:cNvContentPartPr/>
              <p14:nvPr/>
            </p14:nvContentPartPr>
            <p14:xfrm>
              <a:off x="587704" y="2374515"/>
              <a:ext cx="808920" cy="187920"/>
            </p14:xfrm>
          </p:contentPart>
        </mc:Choice>
        <mc:Fallback xmlns="">
          <p:pic>
            <p:nvPicPr>
              <p:cNvPr id="24" name="Ink 23">
                <a:extLst>
                  <a:ext uri="{FF2B5EF4-FFF2-40B4-BE49-F238E27FC236}">
                    <a16:creationId xmlns:a16="http://schemas.microsoft.com/office/drawing/2014/main" id="{810D4468-E556-43D1-981D-8D0EB62546D8}"/>
                  </a:ext>
                </a:extLst>
              </p:cNvPr>
              <p:cNvPicPr/>
              <p:nvPr/>
            </p:nvPicPr>
            <p:blipFill>
              <a:blip r:embed="rId9"/>
              <a:stretch>
                <a:fillRect/>
              </a:stretch>
            </p:blipFill>
            <p:spPr>
              <a:xfrm>
                <a:off x="579060" y="2365532"/>
                <a:ext cx="826568" cy="205526"/>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38" name="Ink 37">
                <a:extLst>
                  <a:ext uri="{FF2B5EF4-FFF2-40B4-BE49-F238E27FC236}">
                    <a16:creationId xmlns:a16="http://schemas.microsoft.com/office/drawing/2014/main" id="{E3281CE9-D3C3-495C-A7A1-311BCE7C288E}"/>
                  </a:ext>
                </a:extLst>
              </p14:cNvPr>
              <p14:cNvContentPartPr/>
              <p14:nvPr/>
            </p14:nvContentPartPr>
            <p14:xfrm>
              <a:off x="2883784" y="850275"/>
              <a:ext cx="639360" cy="527400"/>
            </p14:xfrm>
          </p:contentPart>
        </mc:Choice>
        <mc:Fallback xmlns="">
          <p:pic>
            <p:nvPicPr>
              <p:cNvPr id="38" name="Ink 37">
                <a:extLst>
                  <a:ext uri="{FF2B5EF4-FFF2-40B4-BE49-F238E27FC236}">
                    <a16:creationId xmlns:a16="http://schemas.microsoft.com/office/drawing/2014/main" id="{E3281CE9-D3C3-495C-A7A1-311BCE7C288E}"/>
                  </a:ext>
                </a:extLst>
              </p:cNvPr>
              <p:cNvPicPr/>
              <p:nvPr/>
            </p:nvPicPr>
            <p:blipFill>
              <a:blip r:embed="rId11"/>
              <a:stretch>
                <a:fillRect/>
              </a:stretch>
            </p:blipFill>
            <p:spPr>
              <a:xfrm>
                <a:off x="2874784" y="841275"/>
                <a:ext cx="657000" cy="5450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41" name="Ink 40">
                <a:extLst>
                  <a:ext uri="{FF2B5EF4-FFF2-40B4-BE49-F238E27FC236}">
                    <a16:creationId xmlns:a16="http://schemas.microsoft.com/office/drawing/2014/main" id="{FAB9011D-BB8A-41E6-BED9-BA0DDC409D42}"/>
                  </a:ext>
                </a:extLst>
              </p14:cNvPr>
              <p14:cNvContentPartPr/>
              <p14:nvPr/>
            </p14:nvContentPartPr>
            <p14:xfrm>
              <a:off x="1781104" y="1204155"/>
              <a:ext cx="929520" cy="1815120"/>
            </p14:xfrm>
          </p:contentPart>
        </mc:Choice>
        <mc:Fallback xmlns="">
          <p:pic>
            <p:nvPicPr>
              <p:cNvPr id="41" name="Ink 40">
                <a:extLst>
                  <a:ext uri="{FF2B5EF4-FFF2-40B4-BE49-F238E27FC236}">
                    <a16:creationId xmlns:a16="http://schemas.microsoft.com/office/drawing/2014/main" id="{FAB9011D-BB8A-41E6-BED9-BA0DDC409D42}"/>
                  </a:ext>
                </a:extLst>
              </p:cNvPr>
              <p:cNvPicPr/>
              <p:nvPr/>
            </p:nvPicPr>
            <p:blipFill>
              <a:blip r:embed="rId13"/>
              <a:stretch>
                <a:fillRect/>
              </a:stretch>
            </p:blipFill>
            <p:spPr>
              <a:xfrm>
                <a:off x="1772461" y="1195155"/>
                <a:ext cx="947167" cy="1832760"/>
              </a:xfrm>
              <a:prstGeom prst="rect">
                <a:avLst/>
              </a:prstGeom>
            </p:spPr>
          </p:pic>
        </mc:Fallback>
      </mc:AlternateContent>
    </p:spTree>
  </p:cSld>
  <p:clrMapOvr>
    <a:masterClrMapping/>
  </p:clrMapOvr>
  <p:transition spd="slow" advTm="5000">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3700" y="870857"/>
            <a:ext cx="7759700" cy="684213"/>
          </a:xfrm>
        </p:spPr>
        <p:txBody>
          <a:bodyPr/>
          <a:lstStyle/>
          <a:p>
            <a:r>
              <a:rPr lang="en-AU" dirty="0"/>
              <a:t>Example with 2 nodes to solve</a:t>
            </a:r>
          </a:p>
        </p:txBody>
      </p:sp>
      <p:sp>
        <p:nvSpPr>
          <p:cNvPr id="3" name="Content Placeholder 2"/>
          <p:cNvSpPr>
            <a:spLocks noGrp="1"/>
          </p:cNvSpPr>
          <p:nvPr>
            <p:ph idx="1"/>
          </p:nvPr>
        </p:nvSpPr>
        <p:spPr>
          <a:xfrm>
            <a:off x="927100" y="5094514"/>
            <a:ext cx="7759700" cy="737961"/>
          </a:xfrm>
        </p:spPr>
        <p:txBody>
          <a:bodyPr/>
          <a:lstStyle/>
          <a:p>
            <a:endParaRPr lang="en-AU" dirty="0"/>
          </a:p>
        </p:txBody>
      </p:sp>
      <p:sp>
        <p:nvSpPr>
          <p:cNvPr id="4" name="Slide Number Placeholder 3"/>
          <p:cNvSpPr>
            <a:spLocks noGrp="1"/>
          </p:cNvSpPr>
          <p:nvPr>
            <p:ph type="sldNum" sz="quarter" idx="12"/>
          </p:nvPr>
        </p:nvSpPr>
        <p:spPr/>
        <p:txBody>
          <a:bodyPr/>
          <a:lstStyle/>
          <a:p>
            <a:pPr>
              <a:defRPr/>
            </a:pPr>
            <a:fld id="{D3337D23-3038-4C3A-A54A-4EA017B80DA4}" type="slidenum">
              <a:rPr lang="en-US" smtClean="0"/>
              <a:pPr>
                <a:defRPr/>
              </a:pPr>
              <a:t>33</a:t>
            </a:fld>
            <a:r>
              <a:rPr lang="en-US" dirty="0"/>
              <a:t>/36</a:t>
            </a:r>
          </a:p>
        </p:txBody>
      </p:sp>
      <p:pic>
        <p:nvPicPr>
          <p:cNvPr id="6" name="Picture 9"/>
          <p:cNvPicPr>
            <a:picLocks noChangeAspect="1" noChangeArrowheads="1"/>
          </p:cNvPicPr>
          <p:nvPr/>
        </p:nvPicPr>
        <p:blipFill>
          <a:blip r:embed="rId2"/>
          <a:srcRect/>
          <a:stretch>
            <a:fillRect/>
          </a:stretch>
        </p:blipFill>
        <p:spPr bwMode="auto">
          <a:xfrm>
            <a:off x="2365374" y="1662112"/>
            <a:ext cx="4267655" cy="3112613"/>
          </a:xfrm>
          <a:prstGeom prst="rect">
            <a:avLst/>
          </a:prstGeom>
          <a:noFill/>
          <a:ln>
            <a:noFill/>
          </a:ln>
          <a:effectLst/>
        </p:spPr>
      </p:pic>
    </p:spTree>
  </p:cSld>
  <p:clrMapOvr>
    <a:masterClrMapping/>
  </p:clrMapOvr>
  <p:transition spd="slow" advTm="5000">
    <p:wip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3271" y="754743"/>
            <a:ext cx="7759700" cy="684213"/>
          </a:xfrm>
        </p:spPr>
        <p:txBody>
          <a:bodyPr/>
          <a:lstStyle/>
          <a:p>
            <a:r>
              <a:rPr lang="en-AU" dirty="0" err="1"/>
              <a:t>Ctd</a:t>
            </a:r>
            <a:r>
              <a:rPr lang="en-AU" dirty="0"/>
              <a:t>...</a:t>
            </a:r>
          </a:p>
        </p:txBody>
      </p:sp>
      <p:sp>
        <p:nvSpPr>
          <p:cNvPr id="3" name="Content Placeholder 2"/>
          <p:cNvSpPr>
            <a:spLocks noGrp="1"/>
          </p:cNvSpPr>
          <p:nvPr>
            <p:ph idx="1"/>
          </p:nvPr>
        </p:nvSpPr>
        <p:spPr>
          <a:xfrm>
            <a:off x="927100" y="4314763"/>
            <a:ext cx="7759700" cy="522515"/>
          </a:xfrm>
        </p:spPr>
        <p:txBody>
          <a:bodyPr/>
          <a:lstStyle/>
          <a:p>
            <a:r>
              <a:rPr lang="en-AU" dirty="0"/>
              <a:t>Apply steps 1 and 2 and 3</a:t>
            </a:r>
          </a:p>
          <a:p>
            <a:r>
              <a:rPr lang="en-AU" b="1" i="1" dirty="0"/>
              <a:t>Step 4: </a:t>
            </a:r>
            <a:r>
              <a:rPr lang="en-AU" dirty="0"/>
              <a:t>Write KCL at node 1 and KCL on Node 2</a:t>
            </a:r>
          </a:p>
        </p:txBody>
      </p:sp>
      <p:sp>
        <p:nvSpPr>
          <p:cNvPr id="4" name="Slide Number Placeholder 3"/>
          <p:cNvSpPr>
            <a:spLocks noGrp="1"/>
          </p:cNvSpPr>
          <p:nvPr>
            <p:ph type="sldNum" sz="quarter" idx="12"/>
          </p:nvPr>
        </p:nvSpPr>
        <p:spPr/>
        <p:txBody>
          <a:bodyPr/>
          <a:lstStyle/>
          <a:p>
            <a:pPr>
              <a:defRPr/>
            </a:pPr>
            <a:fld id="{D3337D23-3038-4C3A-A54A-4EA017B80DA4}" type="slidenum">
              <a:rPr lang="en-US" smtClean="0"/>
              <a:pPr>
                <a:defRPr/>
              </a:pPr>
              <a:t>34</a:t>
            </a:fld>
            <a:r>
              <a:rPr lang="en-US"/>
              <a:t>/59</a:t>
            </a:r>
            <a:endParaRPr lang="en-US" dirty="0"/>
          </a:p>
        </p:txBody>
      </p:sp>
      <p:pic>
        <p:nvPicPr>
          <p:cNvPr id="6" name="Picture 4"/>
          <p:cNvPicPr>
            <a:picLocks noChangeAspect="1" noChangeArrowheads="1"/>
          </p:cNvPicPr>
          <p:nvPr/>
        </p:nvPicPr>
        <p:blipFill>
          <a:blip r:embed="rId3"/>
          <a:srcRect/>
          <a:stretch>
            <a:fillRect/>
          </a:stretch>
        </p:blipFill>
        <p:spPr bwMode="auto">
          <a:xfrm>
            <a:off x="393700" y="1438956"/>
            <a:ext cx="3613150" cy="2679700"/>
          </a:xfrm>
          <a:prstGeom prst="rect">
            <a:avLst/>
          </a:prstGeom>
          <a:noFill/>
          <a:ln>
            <a:noFill/>
          </a:ln>
          <a:effectLst/>
        </p:spPr>
      </p:pic>
      <p:sp>
        <p:nvSpPr>
          <p:cNvPr id="8" name="TextBox 7"/>
          <p:cNvSpPr txBox="1"/>
          <p:nvPr/>
        </p:nvSpPr>
        <p:spPr>
          <a:xfrm>
            <a:off x="1094856" y="3945431"/>
            <a:ext cx="2864887" cy="369332"/>
          </a:xfrm>
          <a:prstGeom prst="rect">
            <a:avLst/>
          </a:prstGeom>
          <a:noFill/>
        </p:spPr>
        <p:txBody>
          <a:bodyPr wrap="none" rtlCol="0">
            <a:spAutoFit/>
          </a:bodyPr>
          <a:lstStyle/>
          <a:p>
            <a:r>
              <a:rPr lang="en-AU" b="1" i="1" dirty="0"/>
              <a:t>Step 1 and 2 </a:t>
            </a:r>
            <a:r>
              <a:rPr lang="en-AU" dirty="0"/>
              <a:t>Label nodes</a:t>
            </a:r>
          </a:p>
        </p:txBody>
      </p:sp>
      <p:pic>
        <p:nvPicPr>
          <p:cNvPr id="10" name="Picture 6"/>
          <p:cNvPicPr>
            <a:picLocks noChangeAspect="1" noChangeArrowheads="1"/>
          </p:cNvPicPr>
          <p:nvPr/>
        </p:nvPicPr>
        <p:blipFill>
          <a:blip r:embed="rId4"/>
          <a:srcRect/>
          <a:stretch>
            <a:fillRect/>
          </a:stretch>
        </p:blipFill>
        <p:spPr bwMode="auto">
          <a:xfrm>
            <a:off x="4346575" y="1350384"/>
            <a:ext cx="3613150" cy="2779713"/>
          </a:xfrm>
          <a:prstGeom prst="rect">
            <a:avLst/>
          </a:prstGeom>
          <a:noFill/>
          <a:ln>
            <a:noFill/>
          </a:ln>
          <a:effectLst/>
        </p:spPr>
      </p:pic>
      <p:sp>
        <p:nvSpPr>
          <p:cNvPr id="12" name="TextBox 11"/>
          <p:cNvSpPr txBox="1"/>
          <p:nvPr/>
        </p:nvSpPr>
        <p:spPr>
          <a:xfrm>
            <a:off x="4346575" y="3945431"/>
            <a:ext cx="3613151" cy="369332"/>
          </a:xfrm>
          <a:prstGeom prst="rect">
            <a:avLst/>
          </a:prstGeom>
          <a:noFill/>
        </p:spPr>
        <p:txBody>
          <a:bodyPr wrap="square" rtlCol="0">
            <a:spAutoFit/>
          </a:bodyPr>
          <a:lstStyle/>
          <a:p>
            <a:r>
              <a:rPr lang="en-AU" b="1" i="1" dirty="0"/>
              <a:t>Step 3 </a:t>
            </a:r>
            <a:r>
              <a:rPr lang="en-AU" dirty="0"/>
              <a:t>directions and polarities</a:t>
            </a:r>
          </a:p>
        </p:txBody>
      </p:sp>
      <p:graphicFrame>
        <p:nvGraphicFramePr>
          <p:cNvPr id="13" name="Object 12"/>
          <p:cNvGraphicFramePr>
            <a:graphicFrameLocks noChangeAspect="1"/>
          </p:cNvGraphicFramePr>
          <p:nvPr/>
        </p:nvGraphicFramePr>
        <p:xfrm>
          <a:off x="532723" y="5218991"/>
          <a:ext cx="3194727" cy="1140974"/>
        </p:xfrm>
        <a:graphic>
          <a:graphicData uri="http://schemas.openxmlformats.org/presentationml/2006/ole">
            <mc:AlternateContent xmlns:mc="http://schemas.openxmlformats.org/markup-compatibility/2006">
              <mc:Choice xmlns:v="urn:schemas-microsoft-com:vml" Requires="v">
                <p:oleObj spid="_x0000_s232536" name="Equation" r:id="rId5" imgW="1777680" imgH="634680" progId="Equation.3">
                  <p:embed/>
                </p:oleObj>
              </mc:Choice>
              <mc:Fallback>
                <p:oleObj name="Equation" r:id="rId5" imgW="1777680" imgH="634680" progId="Equation.3">
                  <p:embed/>
                  <p:pic>
                    <p:nvPicPr>
                      <p:cNvPr id="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2723" y="5218991"/>
                        <a:ext cx="3194727" cy="114097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4" name="Object 13"/>
          <p:cNvGraphicFramePr>
            <a:graphicFrameLocks noChangeAspect="1"/>
          </p:cNvGraphicFramePr>
          <p:nvPr/>
        </p:nvGraphicFramePr>
        <p:xfrm>
          <a:off x="4006850" y="5218990"/>
          <a:ext cx="2350407" cy="1140974"/>
        </p:xfrm>
        <a:graphic>
          <a:graphicData uri="http://schemas.openxmlformats.org/presentationml/2006/ole">
            <mc:AlternateContent xmlns:mc="http://schemas.openxmlformats.org/markup-compatibility/2006">
              <mc:Choice xmlns:v="urn:schemas-microsoft-com:vml" Requires="v">
                <p:oleObj spid="_x0000_s232537" name="Equation" r:id="rId7" imgW="1307880" imgH="634680" progId="Equation.3">
                  <p:embed/>
                </p:oleObj>
              </mc:Choice>
              <mc:Fallback>
                <p:oleObj name="Equation" r:id="rId7" imgW="1307880" imgH="634680" progId="Equation.3">
                  <p:embed/>
                  <p:pic>
                    <p:nvPicPr>
                      <p:cNvPr id="0" name="Picture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006850" y="5218990"/>
                        <a:ext cx="2350407" cy="114097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mc:AlternateContent xmlns:mc="http://schemas.openxmlformats.org/markup-compatibility/2006" xmlns:p14="http://schemas.microsoft.com/office/powerpoint/2010/main">
        <mc:Choice Requires="p14">
          <p:contentPart p14:bwMode="auto" r:id="rId9">
            <p14:nvContentPartPr>
              <p14:cNvPr id="16" name="Ink 15">
                <a:extLst>
                  <a:ext uri="{FF2B5EF4-FFF2-40B4-BE49-F238E27FC236}">
                    <a16:creationId xmlns:a16="http://schemas.microsoft.com/office/drawing/2014/main" id="{580DA414-5E89-4650-9A05-B7B6A14922AE}"/>
                  </a:ext>
                </a:extLst>
              </p14:cNvPr>
              <p14:cNvContentPartPr/>
              <p14:nvPr/>
            </p14:nvContentPartPr>
            <p14:xfrm>
              <a:off x="1615273" y="2188276"/>
              <a:ext cx="201240" cy="255960"/>
            </p14:xfrm>
          </p:contentPart>
        </mc:Choice>
        <mc:Fallback xmlns="">
          <p:pic>
            <p:nvPicPr>
              <p:cNvPr id="16" name="Ink 15">
                <a:extLst>
                  <a:ext uri="{FF2B5EF4-FFF2-40B4-BE49-F238E27FC236}">
                    <a16:creationId xmlns:a16="http://schemas.microsoft.com/office/drawing/2014/main" id="{580DA414-5E89-4650-9A05-B7B6A14922AE}"/>
                  </a:ext>
                </a:extLst>
              </p:cNvPr>
              <p:cNvPicPr/>
              <p:nvPr/>
            </p:nvPicPr>
            <p:blipFill>
              <a:blip r:embed="rId10"/>
              <a:stretch>
                <a:fillRect/>
              </a:stretch>
            </p:blipFill>
            <p:spPr>
              <a:xfrm>
                <a:off x="1606273" y="2179636"/>
                <a:ext cx="218880" cy="2736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9" name="Ink 18">
                <a:extLst>
                  <a:ext uri="{FF2B5EF4-FFF2-40B4-BE49-F238E27FC236}">
                    <a16:creationId xmlns:a16="http://schemas.microsoft.com/office/drawing/2014/main" id="{70954279-D989-42C7-8639-DD55CE1BB974}"/>
                  </a:ext>
                </a:extLst>
              </p14:cNvPr>
              <p14:cNvContentPartPr/>
              <p14:nvPr/>
            </p14:nvContentPartPr>
            <p14:xfrm>
              <a:off x="1403593" y="1588156"/>
              <a:ext cx="446760" cy="323640"/>
            </p14:xfrm>
          </p:contentPart>
        </mc:Choice>
        <mc:Fallback xmlns="">
          <p:pic>
            <p:nvPicPr>
              <p:cNvPr id="19" name="Ink 18">
                <a:extLst>
                  <a:ext uri="{FF2B5EF4-FFF2-40B4-BE49-F238E27FC236}">
                    <a16:creationId xmlns:a16="http://schemas.microsoft.com/office/drawing/2014/main" id="{70954279-D989-42C7-8639-DD55CE1BB974}"/>
                  </a:ext>
                </a:extLst>
              </p:cNvPr>
              <p:cNvPicPr/>
              <p:nvPr/>
            </p:nvPicPr>
            <p:blipFill>
              <a:blip r:embed="rId12"/>
              <a:stretch>
                <a:fillRect/>
              </a:stretch>
            </p:blipFill>
            <p:spPr>
              <a:xfrm>
                <a:off x="1394946" y="1579506"/>
                <a:ext cx="464414" cy="3413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2" name="Ink 21">
                <a:extLst>
                  <a:ext uri="{FF2B5EF4-FFF2-40B4-BE49-F238E27FC236}">
                    <a16:creationId xmlns:a16="http://schemas.microsoft.com/office/drawing/2014/main" id="{96BDA0E8-23B7-44DA-BDA2-D0635C5DEBF2}"/>
                  </a:ext>
                </a:extLst>
              </p14:cNvPr>
              <p14:cNvContentPartPr/>
              <p14:nvPr/>
            </p14:nvContentPartPr>
            <p14:xfrm>
              <a:off x="2641273" y="1641796"/>
              <a:ext cx="219600" cy="342720"/>
            </p14:xfrm>
          </p:contentPart>
        </mc:Choice>
        <mc:Fallback xmlns="">
          <p:pic>
            <p:nvPicPr>
              <p:cNvPr id="22" name="Ink 21">
                <a:extLst>
                  <a:ext uri="{FF2B5EF4-FFF2-40B4-BE49-F238E27FC236}">
                    <a16:creationId xmlns:a16="http://schemas.microsoft.com/office/drawing/2014/main" id="{96BDA0E8-23B7-44DA-BDA2-D0635C5DEBF2}"/>
                  </a:ext>
                </a:extLst>
              </p:cNvPr>
              <p:cNvPicPr/>
              <p:nvPr/>
            </p:nvPicPr>
            <p:blipFill>
              <a:blip r:embed="rId14"/>
              <a:stretch>
                <a:fillRect/>
              </a:stretch>
            </p:blipFill>
            <p:spPr>
              <a:xfrm>
                <a:off x="2632273" y="1633156"/>
                <a:ext cx="237240" cy="3603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31" name="Ink 30">
                <a:extLst>
                  <a:ext uri="{FF2B5EF4-FFF2-40B4-BE49-F238E27FC236}">
                    <a16:creationId xmlns:a16="http://schemas.microsoft.com/office/drawing/2014/main" id="{EA2C45CD-C007-4E75-99FF-C846EB1EB769}"/>
                  </a:ext>
                </a:extLst>
              </p14:cNvPr>
              <p14:cNvContentPartPr/>
              <p14:nvPr/>
            </p14:nvContentPartPr>
            <p14:xfrm>
              <a:off x="997513" y="1727116"/>
              <a:ext cx="184680" cy="177840"/>
            </p14:xfrm>
          </p:contentPart>
        </mc:Choice>
        <mc:Fallback xmlns="">
          <p:pic>
            <p:nvPicPr>
              <p:cNvPr id="31" name="Ink 30">
                <a:extLst>
                  <a:ext uri="{FF2B5EF4-FFF2-40B4-BE49-F238E27FC236}">
                    <a16:creationId xmlns:a16="http://schemas.microsoft.com/office/drawing/2014/main" id="{EA2C45CD-C007-4E75-99FF-C846EB1EB769}"/>
                  </a:ext>
                </a:extLst>
              </p:cNvPr>
              <p:cNvPicPr/>
              <p:nvPr/>
            </p:nvPicPr>
            <p:blipFill>
              <a:blip r:embed="rId16"/>
              <a:stretch>
                <a:fillRect/>
              </a:stretch>
            </p:blipFill>
            <p:spPr>
              <a:xfrm>
                <a:off x="988513" y="1718134"/>
                <a:ext cx="202320" cy="195444"/>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36" name="Ink 35">
                <a:extLst>
                  <a:ext uri="{FF2B5EF4-FFF2-40B4-BE49-F238E27FC236}">
                    <a16:creationId xmlns:a16="http://schemas.microsoft.com/office/drawing/2014/main" id="{D93883EE-8C30-4447-9468-D74A49364984}"/>
                  </a:ext>
                </a:extLst>
              </p14:cNvPr>
              <p14:cNvContentPartPr/>
              <p14:nvPr/>
            </p14:nvContentPartPr>
            <p14:xfrm>
              <a:off x="1597633" y="1348036"/>
              <a:ext cx="267480" cy="175680"/>
            </p14:xfrm>
          </p:contentPart>
        </mc:Choice>
        <mc:Fallback xmlns="">
          <p:pic>
            <p:nvPicPr>
              <p:cNvPr id="36" name="Ink 35">
                <a:extLst>
                  <a:ext uri="{FF2B5EF4-FFF2-40B4-BE49-F238E27FC236}">
                    <a16:creationId xmlns:a16="http://schemas.microsoft.com/office/drawing/2014/main" id="{D93883EE-8C30-4447-9468-D74A49364984}"/>
                  </a:ext>
                </a:extLst>
              </p:cNvPr>
              <p:cNvPicPr/>
              <p:nvPr/>
            </p:nvPicPr>
            <p:blipFill>
              <a:blip r:embed="rId18"/>
              <a:stretch>
                <a:fillRect/>
              </a:stretch>
            </p:blipFill>
            <p:spPr>
              <a:xfrm>
                <a:off x="1588633" y="1339036"/>
                <a:ext cx="285120" cy="1933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48" name="Ink 47">
                <a:extLst>
                  <a:ext uri="{FF2B5EF4-FFF2-40B4-BE49-F238E27FC236}">
                    <a16:creationId xmlns:a16="http://schemas.microsoft.com/office/drawing/2014/main" id="{41B91447-20AB-4CB2-8F18-71D856BAA152}"/>
                  </a:ext>
                </a:extLst>
              </p14:cNvPr>
              <p14:cNvContentPartPr/>
              <p14:nvPr/>
            </p14:nvContentPartPr>
            <p14:xfrm>
              <a:off x="480193" y="2012956"/>
              <a:ext cx="936360" cy="1528920"/>
            </p14:xfrm>
          </p:contentPart>
        </mc:Choice>
        <mc:Fallback xmlns="">
          <p:pic>
            <p:nvPicPr>
              <p:cNvPr id="48" name="Ink 47">
                <a:extLst>
                  <a:ext uri="{FF2B5EF4-FFF2-40B4-BE49-F238E27FC236}">
                    <a16:creationId xmlns:a16="http://schemas.microsoft.com/office/drawing/2014/main" id="{41B91447-20AB-4CB2-8F18-71D856BAA152}"/>
                  </a:ext>
                </a:extLst>
              </p:cNvPr>
              <p:cNvPicPr/>
              <p:nvPr/>
            </p:nvPicPr>
            <p:blipFill>
              <a:blip r:embed="rId20"/>
              <a:stretch>
                <a:fillRect/>
              </a:stretch>
            </p:blipFill>
            <p:spPr>
              <a:xfrm>
                <a:off x="471196" y="2003958"/>
                <a:ext cx="953993" cy="1546556"/>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57" name="Ink 56">
                <a:extLst>
                  <a:ext uri="{FF2B5EF4-FFF2-40B4-BE49-F238E27FC236}">
                    <a16:creationId xmlns:a16="http://schemas.microsoft.com/office/drawing/2014/main" id="{47E61500-43B5-49A0-9CBD-04EB83EBA58B}"/>
                  </a:ext>
                </a:extLst>
              </p14:cNvPr>
              <p14:cNvContentPartPr/>
              <p14:nvPr/>
            </p14:nvContentPartPr>
            <p14:xfrm>
              <a:off x="2493313" y="2068396"/>
              <a:ext cx="1595880" cy="1425240"/>
            </p14:xfrm>
          </p:contentPart>
        </mc:Choice>
        <mc:Fallback xmlns="">
          <p:pic>
            <p:nvPicPr>
              <p:cNvPr id="57" name="Ink 56">
                <a:extLst>
                  <a:ext uri="{FF2B5EF4-FFF2-40B4-BE49-F238E27FC236}">
                    <a16:creationId xmlns:a16="http://schemas.microsoft.com/office/drawing/2014/main" id="{47E61500-43B5-49A0-9CBD-04EB83EBA58B}"/>
                  </a:ext>
                </a:extLst>
              </p:cNvPr>
              <p:cNvPicPr/>
              <p:nvPr/>
            </p:nvPicPr>
            <p:blipFill>
              <a:blip r:embed="rId22"/>
              <a:stretch>
                <a:fillRect/>
              </a:stretch>
            </p:blipFill>
            <p:spPr>
              <a:xfrm>
                <a:off x="2484673" y="2059754"/>
                <a:ext cx="1613520" cy="1442884"/>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58" name="Ink 57">
                <a:extLst>
                  <a:ext uri="{FF2B5EF4-FFF2-40B4-BE49-F238E27FC236}">
                    <a16:creationId xmlns:a16="http://schemas.microsoft.com/office/drawing/2014/main" id="{1E4C41EA-E711-43F1-B130-4A580E390465}"/>
                  </a:ext>
                </a:extLst>
              </p14:cNvPr>
              <p14:cNvContentPartPr/>
              <p14:nvPr/>
            </p14:nvContentPartPr>
            <p14:xfrm>
              <a:off x="3121873" y="2371876"/>
              <a:ext cx="91800" cy="131760"/>
            </p14:xfrm>
          </p:contentPart>
        </mc:Choice>
        <mc:Fallback xmlns="">
          <p:pic>
            <p:nvPicPr>
              <p:cNvPr id="58" name="Ink 57">
                <a:extLst>
                  <a:ext uri="{FF2B5EF4-FFF2-40B4-BE49-F238E27FC236}">
                    <a16:creationId xmlns:a16="http://schemas.microsoft.com/office/drawing/2014/main" id="{1E4C41EA-E711-43F1-B130-4A580E390465}"/>
                  </a:ext>
                </a:extLst>
              </p:cNvPr>
              <p:cNvPicPr/>
              <p:nvPr/>
            </p:nvPicPr>
            <p:blipFill>
              <a:blip r:embed="rId24"/>
              <a:stretch>
                <a:fillRect/>
              </a:stretch>
            </p:blipFill>
            <p:spPr>
              <a:xfrm>
                <a:off x="3112873" y="2363236"/>
                <a:ext cx="109440" cy="149400"/>
              </a:xfrm>
              <a:prstGeom prst="rect">
                <a:avLst/>
              </a:prstGeom>
            </p:spPr>
          </p:pic>
        </mc:Fallback>
      </mc:AlternateContent>
    </p:spTree>
  </p:cSld>
  <p:clrMapOvr>
    <a:masterClrMapping/>
  </p:clrMapOvr>
  <p:transition spd="slow" advTm="5000">
    <p:wip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3272" y="1049337"/>
            <a:ext cx="7759700" cy="684213"/>
          </a:xfrm>
        </p:spPr>
        <p:txBody>
          <a:bodyPr/>
          <a:lstStyle/>
          <a:p>
            <a:r>
              <a:rPr lang="en-AU" dirty="0" err="1"/>
              <a:t>Ctd</a:t>
            </a:r>
            <a:r>
              <a:rPr lang="en-AU" dirty="0"/>
              <a:t>...</a:t>
            </a:r>
          </a:p>
        </p:txBody>
      </p:sp>
      <p:sp>
        <p:nvSpPr>
          <p:cNvPr id="3" name="Content Placeholder 2"/>
          <p:cNvSpPr>
            <a:spLocks noGrp="1"/>
          </p:cNvSpPr>
          <p:nvPr>
            <p:ph idx="1"/>
          </p:nvPr>
        </p:nvSpPr>
        <p:spPr>
          <a:xfrm>
            <a:off x="927100" y="1733551"/>
            <a:ext cx="7759700" cy="487136"/>
          </a:xfrm>
        </p:spPr>
        <p:txBody>
          <a:bodyPr/>
          <a:lstStyle/>
          <a:p>
            <a:r>
              <a:rPr lang="en-AU" dirty="0"/>
              <a:t>solving</a:t>
            </a:r>
          </a:p>
        </p:txBody>
      </p:sp>
      <p:sp>
        <p:nvSpPr>
          <p:cNvPr id="4" name="Slide Number Placeholder 3"/>
          <p:cNvSpPr>
            <a:spLocks noGrp="1"/>
          </p:cNvSpPr>
          <p:nvPr>
            <p:ph type="sldNum" sz="quarter" idx="12"/>
          </p:nvPr>
        </p:nvSpPr>
        <p:spPr/>
        <p:txBody>
          <a:bodyPr/>
          <a:lstStyle/>
          <a:p>
            <a:pPr>
              <a:defRPr/>
            </a:pPr>
            <a:fld id="{D3337D23-3038-4C3A-A54A-4EA017B80DA4}" type="slidenum">
              <a:rPr lang="en-US" smtClean="0"/>
              <a:pPr>
                <a:defRPr/>
              </a:pPr>
              <a:t>35</a:t>
            </a:fld>
            <a:r>
              <a:rPr lang="en-US" dirty="0"/>
              <a:t>/36</a:t>
            </a:r>
          </a:p>
        </p:txBody>
      </p:sp>
      <p:graphicFrame>
        <p:nvGraphicFramePr>
          <p:cNvPr id="11" name="Object 10"/>
          <p:cNvGraphicFramePr>
            <a:graphicFrameLocks noChangeAspect="1"/>
          </p:cNvGraphicFramePr>
          <p:nvPr/>
        </p:nvGraphicFramePr>
        <p:xfrm>
          <a:off x="3064329" y="1231752"/>
          <a:ext cx="2334985" cy="988935"/>
        </p:xfrm>
        <a:graphic>
          <a:graphicData uri="http://schemas.openxmlformats.org/presentationml/2006/ole">
            <mc:AlternateContent xmlns:mc="http://schemas.openxmlformats.org/markup-compatibility/2006">
              <mc:Choice xmlns:v="urn:schemas-microsoft-com:vml" Requires="v">
                <p:oleObj spid="_x0000_s233638" name="Equation" r:id="rId3" imgW="1079280" imgH="457200" progId="Equation.3">
                  <p:embed/>
                </p:oleObj>
              </mc:Choice>
              <mc:Fallback>
                <p:oleObj name="Equation" r:id="rId3" imgW="1079280" imgH="457200" progId="Equation.3">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64329" y="1231752"/>
                        <a:ext cx="2334985" cy="98893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 name="Object 11"/>
          <p:cNvGraphicFramePr>
            <a:graphicFrameLocks noChangeAspect="1"/>
          </p:cNvGraphicFramePr>
          <p:nvPr/>
        </p:nvGraphicFramePr>
        <p:xfrm>
          <a:off x="2527300" y="2377948"/>
          <a:ext cx="3136947" cy="1010203"/>
        </p:xfrm>
        <a:graphic>
          <a:graphicData uri="http://schemas.openxmlformats.org/presentationml/2006/ole">
            <mc:AlternateContent xmlns:mc="http://schemas.openxmlformats.org/markup-compatibility/2006">
              <mc:Choice xmlns:v="urn:schemas-microsoft-com:vml" Requires="v">
                <p:oleObj spid="_x0000_s233639" name="Equation" r:id="rId5" imgW="1498320" imgH="482400" progId="Equation.3">
                  <p:embed/>
                </p:oleObj>
              </mc:Choice>
              <mc:Fallback>
                <p:oleObj name="Equation" r:id="rId5" imgW="1498320" imgH="482400" progId="Equation.3">
                  <p:embed/>
                  <p:pic>
                    <p:nvPicPr>
                      <p:cNvPr id="0"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27300" y="2377948"/>
                        <a:ext cx="3136947" cy="101020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3" name="Object 12"/>
          <p:cNvGraphicFramePr>
            <a:graphicFrameLocks noChangeAspect="1"/>
          </p:cNvGraphicFramePr>
          <p:nvPr/>
        </p:nvGraphicFramePr>
        <p:xfrm>
          <a:off x="2064050" y="3701143"/>
          <a:ext cx="3904997" cy="1768300"/>
        </p:xfrm>
        <a:graphic>
          <a:graphicData uri="http://schemas.openxmlformats.org/presentationml/2006/ole">
            <mc:AlternateContent xmlns:mc="http://schemas.openxmlformats.org/markup-compatibility/2006">
              <mc:Choice xmlns:v="urn:schemas-microsoft-com:vml" Requires="v">
                <p:oleObj spid="_x0000_s233640" name="Equation" r:id="rId7" imgW="2019240" imgH="914400" progId="Equation.3">
                  <p:embed/>
                </p:oleObj>
              </mc:Choice>
              <mc:Fallback>
                <p:oleObj name="Equation" r:id="rId7" imgW="2019240" imgH="914400" progId="Equation.3">
                  <p:embed/>
                  <p:pic>
                    <p:nvPicPr>
                      <p:cNvPr id="0" name="Picture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064050" y="3701143"/>
                        <a:ext cx="3904997" cy="1768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4" name="Object 13"/>
          <p:cNvGraphicFramePr>
            <a:graphicFrameLocks noChangeAspect="1"/>
          </p:cNvGraphicFramePr>
          <p:nvPr/>
        </p:nvGraphicFramePr>
        <p:xfrm>
          <a:off x="1631949" y="5691414"/>
          <a:ext cx="3684861" cy="444274"/>
        </p:xfrm>
        <a:graphic>
          <a:graphicData uri="http://schemas.openxmlformats.org/presentationml/2006/ole">
            <mc:AlternateContent xmlns:mc="http://schemas.openxmlformats.org/markup-compatibility/2006">
              <mc:Choice xmlns:v="urn:schemas-microsoft-com:vml" Requires="v">
                <p:oleObj spid="_x0000_s233641" name="Equation" r:id="rId9" imgW="1790640" imgH="215640" progId="Equation.3">
                  <p:embed/>
                </p:oleObj>
              </mc:Choice>
              <mc:Fallback>
                <p:oleObj name="Equation" r:id="rId9" imgW="1790640" imgH="215640" progId="Equation.3">
                  <p:embed/>
                  <p:pic>
                    <p:nvPicPr>
                      <p:cNvPr id="0" name="Picture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631949" y="5691414"/>
                        <a:ext cx="3684861" cy="44427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spd="slow" advTm="5000">
    <p:wip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3700" y="1049337"/>
            <a:ext cx="7759700" cy="684213"/>
          </a:xfrm>
        </p:spPr>
        <p:txBody>
          <a:bodyPr/>
          <a:lstStyle/>
          <a:p>
            <a:r>
              <a:rPr lang="en-AU" dirty="0"/>
              <a:t>Remember Cramer’s rule</a:t>
            </a:r>
          </a:p>
        </p:txBody>
      </p:sp>
      <p:sp>
        <p:nvSpPr>
          <p:cNvPr id="3" name="Content Placeholder 2"/>
          <p:cNvSpPr>
            <a:spLocks noGrp="1"/>
          </p:cNvSpPr>
          <p:nvPr>
            <p:ph idx="1"/>
          </p:nvPr>
        </p:nvSpPr>
        <p:spPr>
          <a:xfrm>
            <a:off x="927100" y="4717143"/>
            <a:ext cx="7759700" cy="1115332"/>
          </a:xfrm>
        </p:spPr>
        <p:txBody>
          <a:bodyPr/>
          <a:lstStyle/>
          <a:p>
            <a:r>
              <a:rPr lang="en-AU" dirty="0"/>
              <a:t>...Or use any equation solver</a:t>
            </a:r>
          </a:p>
        </p:txBody>
      </p:sp>
      <p:sp>
        <p:nvSpPr>
          <p:cNvPr id="4" name="Slide Number Placeholder 3"/>
          <p:cNvSpPr>
            <a:spLocks noGrp="1"/>
          </p:cNvSpPr>
          <p:nvPr>
            <p:ph type="sldNum" sz="quarter" idx="12"/>
          </p:nvPr>
        </p:nvSpPr>
        <p:spPr/>
        <p:txBody>
          <a:bodyPr/>
          <a:lstStyle/>
          <a:p>
            <a:pPr>
              <a:defRPr/>
            </a:pPr>
            <a:fld id="{D3337D23-3038-4C3A-A54A-4EA017B80DA4}" type="slidenum">
              <a:rPr lang="en-US" smtClean="0"/>
              <a:pPr>
                <a:defRPr/>
              </a:pPr>
              <a:t>36</a:t>
            </a:fld>
            <a:r>
              <a:rPr lang="en-US" dirty="0"/>
              <a:t>/36</a:t>
            </a:r>
          </a:p>
        </p:txBody>
      </p:sp>
      <p:graphicFrame>
        <p:nvGraphicFramePr>
          <p:cNvPr id="234498" name="Object 3"/>
          <p:cNvGraphicFramePr>
            <a:graphicFrameLocks noChangeAspect="1"/>
          </p:cNvGraphicFramePr>
          <p:nvPr/>
        </p:nvGraphicFramePr>
        <p:xfrm>
          <a:off x="942975" y="1874837"/>
          <a:ext cx="1584325" cy="804862"/>
        </p:xfrm>
        <a:graphic>
          <a:graphicData uri="http://schemas.openxmlformats.org/presentationml/2006/ole">
            <mc:AlternateContent xmlns:mc="http://schemas.openxmlformats.org/markup-compatibility/2006">
              <mc:Choice xmlns:v="urn:schemas-microsoft-com:vml" Requires="v">
                <p:oleObj spid="_x0000_s234703" name="Equation" r:id="rId3" imgW="863280" imgH="457200" progId="Equation.3">
                  <p:embed/>
                </p:oleObj>
              </mc:Choice>
              <mc:Fallback>
                <p:oleObj name="Equation" r:id="rId3" imgW="863280" imgH="457200" progId="Equation.3">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2975" y="1874837"/>
                        <a:ext cx="1584325" cy="804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34499" name="Object 4"/>
          <p:cNvGraphicFramePr>
            <a:graphicFrameLocks noChangeAspect="1"/>
          </p:cNvGraphicFramePr>
          <p:nvPr/>
        </p:nvGraphicFramePr>
        <p:xfrm>
          <a:off x="3394528" y="1854200"/>
          <a:ext cx="1943100" cy="769938"/>
        </p:xfrm>
        <a:graphic>
          <a:graphicData uri="http://schemas.openxmlformats.org/presentationml/2006/ole">
            <mc:AlternateContent xmlns:mc="http://schemas.openxmlformats.org/markup-compatibility/2006">
              <mc:Choice xmlns:v="urn:schemas-microsoft-com:vml" Requires="v">
                <p:oleObj spid="_x0000_s234704" name="Equation" r:id="rId5" imgW="1218960" imgH="482400" progId="Equation.3">
                  <p:embed/>
                </p:oleObj>
              </mc:Choice>
              <mc:Fallback>
                <p:oleObj name="Equation" r:id="rId5" imgW="1218960" imgH="482400" progId="Equation.3">
                  <p:embed/>
                  <p:pic>
                    <p:nvPicPr>
                      <p:cNvPr id="0"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94528" y="1854200"/>
                        <a:ext cx="1943100" cy="769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34500" name="Object 5"/>
          <p:cNvGraphicFramePr>
            <a:graphicFrameLocks noChangeAspect="1"/>
          </p:cNvGraphicFramePr>
          <p:nvPr/>
        </p:nvGraphicFramePr>
        <p:xfrm>
          <a:off x="1539875" y="2978604"/>
          <a:ext cx="1243013" cy="1490662"/>
        </p:xfrm>
        <a:graphic>
          <a:graphicData uri="http://schemas.openxmlformats.org/presentationml/2006/ole">
            <mc:AlternateContent xmlns:mc="http://schemas.openxmlformats.org/markup-compatibility/2006">
              <mc:Choice xmlns:v="urn:schemas-microsoft-com:vml" Requires="v">
                <p:oleObj spid="_x0000_s234705" name="Equation" r:id="rId7" imgW="761760" imgH="914400" progId="Equation.3">
                  <p:embed/>
                </p:oleObj>
              </mc:Choice>
              <mc:Fallback>
                <p:oleObj name="Equation" r:id="rId7" imgW="761760" imgH="914400" progId="Equation.3">
                  <p:embed/>
                  <p:pic>
                    <p:nvPicPr>
                      <p:cNvPr id="0" name="Object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39875" y="2978604"/>
                        <a:ext cx="1243013" cy="1490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34501" name="Object 6"/>
          <p:cNvGraphicFramePr>
            <a:graphicFrameLocks noChangeAspect="1"/>
          </p:cNvGraphicFramePr>
          <p:nvPr/>
        </p:nvGraphicFramePr>
        <p:xfrm>
          <a:off x="3719967" y="2978604"/>
          <a:ext cx="1123950" cy="1347788"/>
        </p:xfrm>
        <a:graphic>
          <a:graphicData uri="http://schemas.openxmlformats.org/presentationml/2006/ole">
            <mc:AlternateContent xmlns:mc="http://schemas.openxmlformats.org/markup-compatibility/2006">
              <mc:Choice xmlns:v="urn:schemas-microsoft-com:vml" Requires="v">
                <p:oleObj spid="_x0000_s234706" name="Equation" r:id="rId9" imgW="761760" imgH="914400" progId="Equation.3">
                  <p:embed/>
                </p:oleObj>
              </mc:Choice>
              <mc:Fallback>
                <p:oleObj name="Equation" r:id="rId9" imgW="761760" imgH="914400" progId="Equation.3">
                  <p:embed/>
                  <p:pic>
                    <p:nvPicPr>
                      <p:cNvPr id="0" name="Object 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719967" y="2978604"/>
                        <a:ext cx="1123950" cy="1347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34502" name="Object 7"/>
          <p:cNvGraphicFramePr>
            <a:graphicFrameLocks noChangeAspect="1"/>
          </p:cNvGraphicFramePr>
          <p:nvPr/>
        </p:nvGraphicFramePr>
        <p:xfrm>
          <a:off x="5920013" y="3207883"/>
          <a:ext cx="1978025" cy="758825"/>
        </p:xfrm>
        <a:graphic>
          <a:graphicData uri="http://schemas.openxmlformats.org/presentationml/2006/ole">
            <mc:AlternateContent xmlns:mc="http://schemas.openxmlformats.org/markup-compatibility/2006">
              <mc:Choice xmlns:v="urn:schemas-microsoft-com:vml" Requires="v">
                <p:oleObj spid="_x0000_s234707" name="Equation" r:id="rId11" imgW="1257120" imgH="482400" progId="Equation.3">
                  <p:embed/>
                </p:oleObj>
              </mc:Choice>
              <mc:Fallback>
                <p:oleObj name="Equation" r:id="rId11" imgW="1257120" imgH="482400" progId="Equation.3">
                  <p:embed/>
                  <p:pic>
                    <p:nvPicPr>
                      <p:cNvPr id="0" name="Object 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920013" y="3207883"/>
                        <a:ext cx="1978025" cy="75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spd="slow" advTm="5000">
    <p:wip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3700" y="1049337"/>
            <a:ext cx="7759700" cy="684213"/>
          </a:xfrm>
        </p:spPr>
        <p:txBody>
          <a:bodyPr/>
          <a:lstStyle/>
          <a:p>
            <a:r>
              <a:rPr lang="en-AU" dirty="0"/>
              <a:t>Another Example</a:t>
            </a:r>
          </a:p>
        </p:txBody>
      </p:sp>
      <p:sp>
        <p:nvSpPr>
          <p:cNvPr id="3" name="Content Placeholder 2"/>
          <p:cNvSpPr>
            <a:spLocks noGrp="1"/>
          </p:cNvSpPr>
          <p:nvPr>
            <p:ph idx="1"/>
          </p:nvPr>
        </p:nvSpPr>
        <p:spPr>
          <a:xfrm>
            <a:off x="927100" y="4847771"/>
            <a:ext cx="7759700" cy="984704"/>
          </a:xfrm>
        </p:spPr>
        <p:txBody>
          <a:bodyPr/>
          <a:lstStyle/>
          <a:p>
            <a:r>
              <a:rPr lang="en-AU" i="1" dirty="0"/>
              <a:t>V</a:t>
            </a:r>
            <a:r>
              <a:rPr lang="en-AU" i="1" baseline="-25000" dirty="0"/>
              <a:t>1</a:t>
            </a:r>
            <a:r>
              <a:rPr lang="en-AU" dirty="0"/>
              <a:t> = </a:t>
            </a:r>
          </a:p>
          <a:p>
            <a:r>
              <a:rPr lang="en-AU" i="1" dirty="0"/>
              <a:t>V</a:t>
            </a:r>
            <a:r>
              <a:rPr lang="en-AU" i="1" baseline="-25000" dirty="0"/>
              <a:t>2</a:t>
            </a:r>
            <a:r>
              <a:rPr lang="en-AU" dirty="0"/>
              <a:t> =</a:t>
            </a:r>
          </a:p>
        </p:txBody>
      </p:sp>
      <p:sp>
        <p:nvSpPr>
          <p:cNvPr id="4" name="Slide Number Placeholder 3"/>
          <p:cNvSpPr>
            <a:spLocks noGrp="1"/>
          </p:cNvSpPr>
          <p:nvPr>
            <p:ph type="sldNum" sz="quarter" idx="12"/>
          </p:nvPr>
        </p:nvSpPr>
        <p:spPr/>
        <p:txBody>
          <a:bodyPr/>
          <a:lstStyle/>
          <a:p>
            <a:pPr>
              <a:defRPr/>
            </a:pPr>
            <a:fld id="{D3337D23-3038-4C3A-A54A-4EA017B80DA4}" type="slidenum">
              <a:rPr lang="en-US" smtClean="0"/>
              <a:pPr>
                <a:defRPr/>
              </a:pPr>
              <a:t>37</a:t>
            </a:fld>
            <a:r>
              <a:rPr lang="en-US" dirty="0"/>
              <a:t>/36</a:t>
            </a:r>
          </a:p>
        </p:txBody>
      </p:sp>
      <p:pic>
        <p:nvPicPr>
          <p:cNvPr id="6" name="Picture 7"/>
          <p:cNvPicPr>
            <a:picLocks noChangeAspect="1" noChangeArrowheads="1"/>
          </p:cNvPicPr>
          <p:nvPr/>
        </p:nvPicPr>
        <p:blipFill>
          <a:blip r:embed="rId2"/>
          <a:srcRect/>
          <a:stretch>
            <a:fillRect/>
          </a:stretch>
        </p:blipFill>
        <p:spPr bwMode="auto">
          <a:xfrm>
            <a:off x="1473505" y="2241550"/>
            <a:ext cx="5571366" cy="2362201"/>
          </a:xfrm>
          <a:prstGeom prst="rect">
            <a:avLst/>
          </a:prstGeom>
          <a:noFill/>
          <a:ln>
            <a:noFill/>
          </a:ln>
          <a:effectLst/>
        </p:spPr>
      </p:pic>
    </p:spTree>
  </p:cSld>
  <p:clrMapOvr>
    <a:masterClrMapping/>
  </p:clrMapOvr>
  <p:transition spd="slow" advTm="5000">
    <p:wip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CE3831-29CF-4C8E-AED9-505040B2E12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37DBF24-3A25-4F3C-89AB-454EF514CCA2}"/>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7C681351-D794-4A70-AAF4-46EE9F7A1929}"/>
              </a:ext>
            </a:extLst>
          </p:cNvPr>
          <p:cNvSpPr>
            <a:spLocks noGrp="1"/>
          </p:cNvSpPr>
          <p:nvPr>
            <p:ph type="sldNum" sz="quarter" idx="12"/>
          </p:nvPr>
        </p:nvSpPr>
        <p:spPr/>
        <p:txBody>
          <a:bodyPr/>
          <a:lstStyle/>
          <a:p>
            <a:pPr>
              <a:defRPr/>
            </a:pPr>
            <a:fld id="{D3337D23-3038-4C3A-A54A-4EA017B80DA4}" type="slidenum">
              <a:rPr lang="en-US" smtClean="0"/>
              <a:pPr>
                <a:defRPr/>
              </a:pPr>
              <a:t>38</a:t>
            </a:fld>
            <a:r>
              <a:rPr lang="en-US"/>
              <a:t>/59</a:t>
            </a:r>
            <a:endParaRPr lang="en-US" dirty="0"/>
          </a:p>
        </p:txBody>
      </p:sp>
      <p:pic>
        <p:nvPicPr>
          <p:cNvPr id="5" name="Picture 4">
            <a:extLst>
              <a:ext uri="{FF2B5EF4-FFF2-40B4-BE49-F238E27FC236}">
                <a16:creationId xmlns:a16="http://schemas.microsoft.com/office/drawing/2014/main" id="{0731525F-E901-431B-939E-EB810C5616E5}"/>
              </a:ext>
            </a:extLst>
          </p:cNvPr>
          <p:cNvPicPr>
            <a:picLocks noChangeAspect="1"/>
          </p:cNvPicPr>
          <p:nvPr/>
        </p:nvPicPr>
        <p:blipFill rotWithShape="1">
          <a:blip r:embed="rId2"/>
          <a:srcRect l="18889" t="17037" r="20606" b="20586"/>
          <a:stretch/>
        </p:blipFill>
        <p:spPr>
          <a:xfrm>
            <a:off x="258618" y="716756"/>
            <a:ext cx="8821746" cy="5115719"/>
          </a:xfrm>
          <a:prstGeom prst="rect">
            <a:avLst/>
          </a:prstGeom>
        </p:spPr>
      </p:pic>
    </p:spTree>
    <p:extLst>
      <p:ext uri="{BB962C8B-B14F-4D97-AF65-F5344CB8AC3E}">
        <p14:creationId xmlns:p14="http://schemas.microsoft.com/office/powerpoint/2010/main" val="3089441524"/>
      </p:ext>
    </p:extLst>
  </p:cSld>
  <p:clrMapOvr>
    <a:masterClrMapping/>
  </p:clrMapOvr>
  <p:transition spd="slow" advTm="5000">
    <p:wip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3700" y="1049337"/>
            <a:ext cx="7759700" cy="684213"/>
          </a:xfrm>
        </p:spPr>
        <p:txBody>
          <a:bodyPr/>
          <a:lstStyle/>
          <a:p>
            <a:r>
              <a:rPr lang="en-AU" dirty="0"/>
              <a:t>One last example</a:t>
            </a:r>
          </a:p>
        </p:txBody>
      </p:sp>
      <p:sp>
        <p:nvSpPr>
          <p:cNvPr id="3" name="Content Placeholder 2"/>
          <p:cNvSpPr>
            <a:spLocks noGrp="1"/>
          </p:cNvSpPr>
          <p:nvPr>
            <p:ph idx="1"/>
          </p:nvPr>
        </p:nvSpPr>
        <p:spPr/>
        <p:txBody>
          <a:bodyPr/>
          <a:lstStyle/>
          <a:p>
            <a:endParaRPr lang="en-AU"/>
          </a:p>
        </p:txBody>
      </p:sp>
      <p:sp>
        <p:nvSpPr>
          <p:cNvPr id="4" name="Slide Number Placeholder 3"/>
          <p:cNvSpPr>
            <a:spLocks noGrp="1"/>
          </p:cNvSpPr>
          <p:nvPr>
            <p:ph type="sldNum" sz="quarter" idx="12"/>
          </p:nvPr>
        </p:nvSpPr>
        <p:spPr/>
        <p:txBody>
          <a:bodyPr/>
          <a:lstStyle/>
          <a:p>
            <a:pPr>
              <a:defRPr/>
            </a:pPr>
            <a:fld id="{D3337D23-3038-4C3A-A54A-4EA017B80DA4}" type="slidenum">
              <a:rPr lang="en-US" smtClean="0"/>
              <a:pPr>
                <a:defRPr/>
              </a:pPr>
              <a:t>39</a:t>
            </a:fld>
            <a:r>
              <a:rPr lang="en-US" dirty="0"/>
              <a:t>/36</a:t>
            </a:r>
          </a:p>
        </p:txBody>
      </p:sp>
      <p:pic>
        <p:nvPicPr>
          <p:cNvPr id="6" name="Picture 4"/>
          <p:cNvPicPr>
            <a:picLocks noChangeAspect="1" noChangeArrowheads="1"/>
          </p:cNvPicPr>
          <p:nvPr/>
        </p:nvPicPr>
        <p:blipFill>
          <a:blip r:embed="rId2"/>
          <a:srcRect/>
          <a:stretch>
            <a:fillRect/>
          </a:stretch>
        </p:blipFill>
        <p:spPr bwMode="auto">
          <a:xfrm>
            <a:off x="1517650" y="2571750"/>
            <a:ext cx="6688627" cy="2624364"/>
          </a:xfrm>
          <a:prstGeom prst="rect">
            <a:avLst/>
          </a:prstGeom>
          <a:noFill/>
          <a:ln>
            <a:noFill/>
          </a:ln>
          <a:effectLst/>
        </p:spPr>
      </p:pic>
    </p:spTree>
  </p:cSld>
  <p:clrMapOvr>
    <a:masterClrMapping/>
  </p:clrMapOvr>
  <p:transition spd="slow" advTm="5000">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3700" y="1049337"/>
            <a:ext cx="7759700" cy="684213"/>
          </a:xfrm>
        </p:spPr>
        <p:txBody>
          <a:bodyPr/>
          <a:lstStyle/>
          <a:p>
            <a:r>
              <a:rPr lang="en-AU" dirty="0"/>
              <a:t>Series/Parallel Circuits</a:t>
            </a:r>
          </a:p>
        </p:txBody>
      </p:sp>
      <p:sp>
        <p:nvSpPr>
          <p:cNvPr id="3" name="Content Placeholder 2"/>
          <p:cNvSpPr>
            <a:spLocks noGrp="1"/>
          </p:cNvSpPr>
          <p:nvPr>
            <p:ph idx="1"/>
          </p:nvPr>
        </p:nvSpPr>
        <p:spPr>
          <a:xfrm>
            <a:off x="393700" y="1988457"/>
            <a:ext cx="7759700" cy="1175657"/>
          </a:xfrm>
        </p:spPr>
        <p:txBody>
          <a:bodyPr/>
          <a:lstStyle/>
          <a:p>
            <a:r>
              <a:rPr lang="en-US" b="1" i="1" dirty="0"/>
              <a:t>A series-parallel configuration is one that is formed by a combination of series and parallel elements.</a:t>
            </a:r>
          </a:p>
        </p:txBody>
      </p:sp>
      <p:sp>
        <p:nvSpPr>
          <p:cNvPr id="4" name="Slide Number Placeholder 3"/>
          <p:cNvSpPr>
            <a:spLocks noGrp="1"/>
          </p:cNvSpPr>
          <p:nvPr>
            <p:ph type="sldNum" sz="quarter" idx="12"/>
          </p:nvPr>
        </p:nvSpPr>
        <p:spPr/>
        <p:txBody>
          <a:bodyPr/>
          <a:lstStyle/>
          <a:p>
            <a:pPr>
              <a:defRPr/>
            </a:pPr>
            <a:fld id="{D3337D23-3038-4C3A-A54A-4EA017B80DA4}" type="slidenum">
              <a:rPr lang="en-US" smtClean="0"/>
              <a:pPr>
                <a:defRPr/>
              </a:pPr>
              <a:t>4</a:t>
            </a:fld>
            <a:r>
              <a:rPr lang="en-US" dirty="0"/>
              <a:t>/36</a:t>
            </a:r>
          </a:p>
        </p:txBody>
      </p:sp>
      <p:grpSp>
        <p:nvGrpSpPr>
          <p:cNvPr id="5" name="Group 7"/>
          <p:cNvGrpSpPr>
            <a:grpSpLocks/>
          </p:cNvGrpSpPr>
          <p:nvPr/>
        </p:nvGrpSpPr>
        <p:grpSpPr bwMode="auto">
          <a:xfrm>
            <a:off x="921657" y="2941638"/>
            <a:ext cx="5651500" cy="3194050"/>
            <a:chOff x="800" y="1539"/>
            <a:chExt cx="3560" cy="2012"/>
          </a:xfrm>
        </p:grpSpPr>
        <p:pic>
          <p:nvPicPr>
            <p:cNvPr id="6" name="Picture 4"/>
            <p:cNvPicPr>
              <a:picLocks noChangeAspect="1" noChangeArrowheads="1"/>
            </p:cNvPicPr>
            <p:nvPr/>
          </p:nvPicPr>
          <p:blipFill>
            <a:blip r:embed="rId2"/>
            <a:srcRect/>
            <a:stretch>
              <a:fillRect/>
            </a:stretch>
          </p:blipFill>
          <p:spPr bwMode="auto">
            <a:xfrm>
              <a:off x="800" y="1539"/>
              <a:ext cx="3560" cy="1776"/>
            </a:xfrm>
            <a:prstGeom prst="rect">
              <a:avLst/>
            </a:prstGeom>
            <a:noFill/>
            <a:ln>
              <a:noFill/>
            </a:ln>
            <a:effectLst/>
          </p:spPr>
        </p:pic>
        <p:sp>
          <p:nvSpPr>
            <p:cNvPr id="7" name="Rectangle 6"/>
            <p:cNvSpPr>
              <a:spLocks noChangeArrowheads="1"/>
            </p:cNvSpPr>
            <p:nvPr/>
          </p:nvSpPr>
          <p:spPr bwMode="auto">
            <a:xfrm>
              <a:off x="1743" y="3359"/>
              <a:ext cx="1917" cy="192"/>
            </a:xfrm>
            <a:prstGeom prst="rect">
              <a:avLst/>
            </a:prstGeom>
            <a:noFill/>
            <a:ln w="9525">
              <a:noFill/>
              <a:miter lim="800000"/>
              <a:headEnd/>
              <a:tailEnd/>
            </a:ln>
            <a:effectLst/>
          </p:spPr>
          <p:txBody>
            <a:bodyPr>
              <a:spAutoFit/>
            </a:bodyPr>
            <a:lstStyle/>
            <a:p>
              <a:r>
                <a:rPr lang="en-US" b="1"/>
                <a:t>FIG. </a:t>
              </a:r>
              <a:r>
                <a:rPr lang="en-US" b="1" dirty="0"/>
                <a:t>7.1 </a:t>
              </a:r>
              <a:r>
                <a:rPr lang="en-US" i="1" dirty="0"/>
                <a:t>Series-parallel dc network.</a:t>
              </a:r>
            </a:p>
          </p:txBody>
        </p:sp>
      </p:grpSp>
      <p:sp>
        <p:nvSpPr>
          <p:cNvPr id="8" name="TextBox 7"/>
          <p:cNvSpPr txBox="1"/>
          <p:nvPr/>
        </p:nvSpPr>
        <p:spPr>
          <a:xfrm>
            <a:off x="6573157" y="2979448"/>
            <a:ext cx="2069797" cy="1754326"/>
          </a:xfrm>
          <a:prstGeom prst="rect">
            <a:avLst/>
          </a:prstGeom>
          <a:noFill/>
        </p:spPr>
        <p:txBody>
          <a:bodyPr wrap="none" rtlCol="0">
            <a:spAutoFit/>
          </a:bodyPr>
          <a:lstStyle/>
          <a:p>
            <a:r>
              <a:rPr lang="en-AU" i="1" dirty="0"/>
              <a:t>Note: R</a:t>
            </a:r>
            <a:r>
              <a:rPr lang="en-AU" i="1" baseline="-25000" dirty="0"/>
              <a:t>3</a:t>
            </a:r>
            <a:r>
              <a:rPr lang="en-AU" i="1" dirty="0"/>
              <a:t> in series</a:t>
            </a:r>
          </a:p>
          <a:p>
            <a:r>
              <a:rPr lang="en-AU" i="1" dirty="0"/>
              <a:t>with R</a:t>
            </a:r>
            <a:r>
              <a:rPr lang="en-AU" i="1" baseline="-25000" dirty="0"/>
              <a:t>4</a:t>
            </a:r>
            <a:r>
              <a:rPr lang="en-AU" i="1" dirty="0"/>
              <a:t>. Together </a:t>
            </a:r>
          </a:p>
          <a:p>
            <a:r>
              <a:rPr lang="en-AU" i="1" dirty="0"/>
              <a:t>They are in </a:t>
            </a:r>
          </a:p>
          <a:p>
            <a:r>
              <a:rPr lang="en-AU" i="1" dirty="0"/>
              <a:t>Parallel with R</a:t>
            </a:r>
            <a:r>
              <a:rPr lang="en-AU" i="1" baseline="-25000" dirty="0"/>
              <a:t>2</a:t>
            </a:r>
            <a:r>
              <a:rPr lang="en-AU" i="1" dirty="0"/>
              <a:t>. </a:t>
            </a:r>
          </a:p>
          <a:p>
            <a:r>
              <a:rPr lang="en-AU" i="1" dirty="0"/>
              <a:t>All of them are </a:t>
            </a:r>
          </a:p>
          <a:p>
            <a:r>
              <a:rPr lang="en-AU" i="1" dirty="0"/>
              <a:t>In series with R</a:t>
            </a:r>
            <a:r>
              <a:rPr lang="en-AU" i="1" baseline="-25000" dirty="0"/>
              <a:t>1</a:t>
            </a:r>
          </a:p>
        </p:txBody>
      </p:sp>
    </p:spTree>
  </p:cSld>
  <p:clrMapOvr>
    <a:masterClrMapping/>
  </p:clrMapOvr>
  <p:transition spd="slow" advTm="5000">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27BF88-DC4D-407F-9894-7CED586B100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BE26319-0698-4CA9-9902-B8A476C461D1}"/>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FEF9FC93-8CC1-4175-943B-C2058D0C8709}"/>
              </a:ext>
            </a:extLst>
          </p:cNvPr>
          <p:cNvSpPr>
            <a:spLocks noGrp="1"/>
          </p:cNvSpPr>
          <p:nvPr>
            <p:ph type="sldNum" sz="quarter" idx="12"/>
          </p:nvPr>
        </p:nvSpPr>
        <p:spPr/>
        <p:txBody>
          <a:bodyPr/>
          <a:lstStyle/>
          <a:p>
            <a:pPr>
              <a:defRPr/>
            </a:pPr>
            <a:fld id="{D3337D23-3038-4C3A-A54A-4EA017B80DA4}" type="slidenum">
              <a:rPr lang="en-US" smtClean="0"/>
              <a:pPr>
                <a:defRPr/>
              </a:pPr>
              <a:t>40</a:t>
            </a:fld>
            <a:r>
              <a:rPr lang="en-US"/>
              <a:t>/59</a:t>
            </a:r>
            <a:endParaRPr lang="en-US" dirty="0"/>
          </a:p>
        </p:txBody>
      </p:sp>
      <p:pic>
        <p:nvPicPr>
          <p:cNvPr id="5" name="Picture 4">
            <a:extLst>
              <a:ext uri="{FF2B5EF4-FFF2-40B4-BE49-F238E27FC236}">
                <a16:creationId xmlns:a16="http://schemas.microsoft.com/office/drawing/2014/main" id="{96E3EC38-3456-4E8C-998D-4625AC4882F1}"/>
              </a:ext>
            </a:extLst>
          </p:cNvPr>
          <p:cNvPicPr>
            <a:picLocks noChangeAspect="1"/>
          </p:cNvPicPr>
          <p:nvPr/>
        </p:nvPicPr>
        <p:blipFill rotWithShape="1">
          <a:blip r:embed="rId2"/>
          <a:srcRect l="18687" t="17038" r="23031" b="11257"/>
          <a:stretch/>
        </p:blipFill>
        <p:spPr>
          <a:xfrm>
            <a:off x="164716" y="665018"/>
            <a:ext cx="7647485" cy="5292437"/>
          </a:xfrm>
          <a:prstGeom prst="rect">
            <a:avLst/>
          </a:prstGeom>
        </p:spPr>
      </p:pic>
      <mc:AlternateContent xmlns:mc="http://schemas.openxmlformats.org/markup-compatibility/2006" xmlns:p14="http://schemas.microsoft.com/office/powerpoint/2010/main">
        <mc:Choice Requires="p14">
          <p:contentPart p14:bwMode="auto" r:id="rId3">
            <p14:nvContentPartPr>
              <p14:cNvPr id="10" name="Ink 9">
                <a:extLst>
                  <a:ext uri="{FF2B5EF4-FFF2-40B4-BE49-F238E27FC236}">
                    <a16:creationId xmlns:a16="http://schemas.microsoft.com/office/drawing/2014/main" id="{B26988D7-9DC5-4CE7-938D-E62D1CE23E35}"/>
                  </a:ext>
                </a:extLst>
              </p14:cNvPr>
              <p14:cNvContentPartPr/>
              <p14:nvPr/>
            </p14:nvContentPartPr>
            <p14:xfrm>
              <a:off x="4165513" y="3121469"/>
              <a:ext cx="108000" cy="135360"/>
            </p14:xfrm>
          </p:contentPart>
        </mc:Choice>
        <mc:Fallback xmlns="">
          <p:pic>
            <p:nvPicPr>
              <p:cNvPr id="10" name="Ink 9">
                <a:extLst>
                  <a:ext uri="{FF2B5EF4-FFF2-40B4-BE49-F238E27FC236}">
                    <a16:creationId xmlns:a16="http://schemas.microsoft.com/office/drawing/2014/main" id="{B26988D7-9DC5-4CE7-938D-E62D1CE23E35}"/>
                  </a:ext>
                </a:extLst>
              </p:cNvPr>
              <p:cNvPicPr/>
              <p:nvPr/>
            </p:nvPicPr>
            <p:blipFill>
              <a:blip r:embed="rId4"/>
              <a:stretch>
                <a:fillRect/>
              </a:stretch>
            </p:blipFill>
            <p:spPr>
              <a:xfrm>
                <a:off x="4156513" y="3112829"/>
                <a:ext cx="125640" cy="153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3" name="Ink 12">
                <a:extLst>
                  <a:ext uri="{FF2B5EF4-FFF2-40B4-BE49-F238E27FC236}">
                    <a16:creationId xmlns:a16="http://schemas.microsoft.com/office/drawing/2014/main" id="{E04EA4ED-C229-41DA-94A6-1EA1E2CE169A}"/>
                  </a:ext>
                </a:extLst>
              </p14:cNvPr>
              <p14:cNvContentPartPr/>
              <p14:nvPr/>
            </p14:nvContentPartPr>
            <p14:xfrm>
              <a:off x="2207113" y="1953269"/>
              <a:ext cx="58320" cy="215280"/>
            </p14:xfrm>
          </p:contentPart>
        </mc:Choice>
        <mc:Fallback xmlns="">
          <p:pic>
            <p:nvPicPr>
              <p:cNvPr id="13" name="Ink 12">
                <a:extLst>
                  <a:ext uri="{FF2B5EF4-FFF2-40B4-BE49-F238E27FC236}">
                    <a16:creationId xmlns:a16="http://schemas.microsoft.com/office/drawing/2014/main" id="{E04EA4ED-C229-41DA-94A6-1EA1E2CE169A}"/>
                  </a:ext>
                </a:extLst>
              </p:cNvPr>
              <p:cNvPicPr/>
              <p:nvPr/>
            </p:nvPicPr>
            <p:blipFill>
              <a:blip r:embed="rId6"/>
              <a:stretch>
                <a:fillRect/>
              </a:stretch>
            </p:blipFill>
            <p:spPr>
              <a:xfrm>
                <a:off x="2198113" y="1944284"/>
                <a:ext cx="75960" cy="232891"/>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6" name="Ink 15">
                <a:extLst>
                  <a:ext uri="{FF2B5EF4-FFF2-40B4-BE49-F238E27FC236}">
                    <a16:creationId xmlns:a16="http://schemas.microsoft.com/office/drawing/2014/main" id="{7D092DBB-65F3-420C-8067-BD546F34F3A3}"/>
                  </a:ext>
                </a:extLst>
              </p14:cNvPr>
              <p14:cNvContentPartPr/>
              <p14:nvPr/>
            </p14:nvContentPartPr>
            <p14:xfrm>
              <a:off x="7084393" y="2928509"/>
              <a:ext cx="84960" cy="114840"/>
            </p14:xfrm>
          </p:contentPart>
        </mc:Choice>
        <mc:Fallback xmlns="">
          <p:pic>
            <p:nvPicPr>
              <p:cNvPr id="16" name="Ink 15">
                <a:extLst>
                  <a:ext uri="{FF2B5EF4-FFF2-40B4-BE49-F238E27FC236}">
                    <a16:creationId xmlns:a16="http://schemas.microsoft.com/office/drawing/2014/main" id="{7D092DBB-65F3-420C-8067-BD546F34F3A3}"/>
                  </a:ext>
                </a:extLst>
              </p:cNvPr>
              <p:cNvPicPr/>
              <p:nvPr/>
            </p:nvPicPr>
            <p:blipFill>
              <a:blip r:embed="rId8"/>
              <a:stretch>
                <a:fillRect/>
              </a:stretch>
            </p:blipFill>
            <p:spPr>
              <a:xfrm>
                <a:off x="7075393" y="2919869"/>
                <a:ext cx="102600" cy="1324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9" name="Ink 18">
                <a:extLst>
                  <a:ext uri="{FF2B5EF4-FFF2-40B4-BE49-F238E27FC236}">
                    <a16:creationId xmlns:a16="http://schemas.microsoft.com/office/drawing/2014/main" id="{0FCE0210-3F52-4C1D-BA71-54E61DD7F8D0}"/>
                  </a:ext>
                </a:extLst>
              </p14:cNvPr>
              <p14:cNvContentPartPr/>
              <p14:nvPr/>
            </p14:nvContentPartPr>
            <p14:xfrm>
              <a:off x="2696713" y="4772069"/>
              <a:ext cx="106200" cy="172440"/>
            </p14:xfrm>
          </p:contentPart>
        </mc:Choice>
        <mc:Fallback xmlns="">
          <p:pic>
            <p:nvPicPr>
              <p:cNvPr id="19" name="Ink 18">
                <a:extLst>
                  <a:ext uri="{FF2B5EF4-FFF2-40B4-BE49-F238E27FC236}">
                    <a16:creationId xmlns:a16="http://schemas.microsoft.com/office/drawing/2014/main" id="{0FCE0210-3F52-4C1D-BA71-54E61DD7F8D0}"/>
                  </a:ext>
                </a:extLst>
              </p:cNvPr>
              <p:cNvPicPr/>
              <p:nvPr/>
            </p:nvPicPr>
            <p:blipFill>
              <a:blip r:embed="rId10"/>
              <a:stretch>
                <a:fillRect/>
              </a:stretch>
            </p:blipFill>
            <p:spPr>
              <a:xfrm>
                <a:off x="2687713" y="4763411"/>
                <a:ext cx="123840" cy="190117"/>
              </a:xfrm>
              <a:prstGeom prst="rect">
                <a:avLst/>
              </a:prstGeom>
            </p:spPr>
          </p:pic>
        </mc:Fallback>
      </mc:AlternateContent>
    </p:spTree>
    <p:extLst>
      <p:ext uri="{BB962C8B-B14F-4D97-AF65-F5344CB8AC3E}">
        <p14:creationId xmlns:p14="http://schemas.microsoft.com/office/powerpoint/2010/main" val="2028409210"/>
      </p:ext>
    </p:extLst>
  </p:cSld>
  <p:clrMapOvr>
    <a:masterClrMapping/>
  </p:clrMapOvr>
  <p:transition spd="slow" advTm="5000">
    <p:wip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2189" y="707230"/>
            <a:ext cx="7759700" cy="684213"/>
          </a:xfrm>
        </p:spPr>
        <p:txBody>
          <a:bodyPr/>
          <a:lstStyle/>
          <a:p>
            <a:r>
              <a:rPr lang="en-AU" dirty="0"/>
              <a:t>Lecture 4 summary</a:t>
            </a:r>
          </a:p>
        </p:txBody>
      </p:sp>
      <p:sp>
        <p:nvSpPr>
          <p:cNvPr id="3" name="Content Placeholder 2"/>
          <p:cNvSpPr>
            <a:spLocks noGrp="1"/>
          </p:cNvSpPr>
          <p:nvPr>
            <p:ph idx="1"/>
          </p:nvPr>
        </p:nvSpPr>
        <p:spPr>
          <a:xfrm>
            <a:off x="393700" y="1391443"/>
            <a:ext cx="8025618" cy="4109940"/>
          </a:xfrm>
        </p:spPr>
        <p:txBody>
          <a:bodyPr/>
          <a:lstStyle/>
          <a:p>
            <a:pPr eaLnBrk="1" hangingPunct="1"/>
            <a:r>
              <a:rPr lang="en-US" dirty="0"/>
              <a:t>Series/Parallel Circuits</a:t>
            </a:r>
          </a:p>
          <a:p>
            <a:pPr eaLnBrk="1" hangingPunct="1"/>
            <a:r>
              <a:rPr lang="en-US" dirty="0"/>
              <a:t>The current source</a:t>
            </a:r>
          </a:p>
          <a:p>
            <a:pPr eaLnBrk="1" hangingPunct="1"/>
            <a:r>
              <a:rPr lang="en-US" dirty="0"/>
              <a:t>Current/voltage source conversion </a:t>
            </a:r>
          </a:p>
          <a:p>
            <a:pPr eaLnBrk="1" hangingPunct="1"/>
            <a:r>
              <a:rPr lang="en-US" dirty="0"/>
              <a:t>Nodal analysis</a:t>
            </a:r>
          </a:p>
          <a:p>
            <a:pPr>
              <a:buNone/>
            </a:pPr>
            <a:endParaRPr lang="en-AU" dirty="0"/>
          </a:p>
        </p:txBody>
      </p:sp>
      <p:sp>
        <p:nvSpPr>
          <p:cNvPr id="4" name="Slide Number Placeholder 3"/>
          <p:cNvSpPr>
            <a:spLocks noGrp="1"/>
          </p:cNvSpPr>
          <p:nvPr>
            <p:ph type="sldNum" sz="quarter" idx="12"/>
          </p:nvPr>
        </p:nvSpPr>
        <p:spPr/>
        <p:txBody>
          <a:bodyPr/>
          <a:lstStyle/>
          <a:p>
            <a:pPr>
              <a:defRPr/>
            </a:pPr>
            <a:fld id="{D3337D23-3038-4C3A-A54A-4EA017B80DA4}" type="slidenum">
              <a:rPr lang="en-US" smtClean="0"/>
              <a:pPr>
                <a:defRPr/>
              </a:pPr>
              <a:t>41</a:t>
            </a:fld>
            <a:r>
              <a:rPr lang="en-US" dirty="0"/>
              <a:t>/36</a:t>
            </a:r>
          </a:p>
        </p:txBody>
      </p:sp>
    </p:spTree>
  </p:cSld>
  <p:clrMapOvr>
    <a:masterClrMapping/>
  </p:clrMapOvr>
  <p:transition spd="slow" advTm="5000">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3700" y="707229"/>
            <a:ext cx="7759700" cy="684213"/>
          </a:xfrm>
        </p:spPr>
        <p:txBody>
          <a:bodyPr/>
          <a:lstStyle/>
          <a:p>
            <a:r>
              <a:rPr lang="en-AU" dirty="0"/>
              <a:t>From the previous slide – Reduce and Return</a:t>
            </a:r>
          </a:p>
        </p:txBody>
      </p:sp>
      <p:sp>
        <p:nvSpPr>
          <p:cNvPr id="3" name="Content Placeholder 2"/>
          <p:cNvSpPr>
            <a:spLocks noGrp="1"/>
          </p:cNvSpPr>
          <p:nvPr>
            <p:ph idx="1"/>
          </p:nvPr>
        </p:nvSpPr>
        <p:spPr>
          <a:xfrm>
            <a:off x="4979988" y="1609726"/>
            <a:ext cx="3706812" cy="4222750"/>
          </a:xfrm>
        </p:spPr>
        <p:txBody>
          <a:bodyPr/>
          <a:lstStyle/>
          <a:p>
            <a:r>
              <a:rPr lang="en-AU" i="1" dirty="0"/>
              <a:t>R’=R</a:t>
            </a:r>
            <a:r>
              <a:rPr lang="en-AU" i="1" baseline="-25000" dirty="0"/>
              <a:t>3</a:t>
            </a:r>
            <a:r>
              <a:rPr lang="en-AU" i="1" dirty="0"/>
              <a:t>+R</a:t>
            </a:r>
            <a:r>
              <a:rPr lang="en-AU" i="1" baseline="-25000" dirty="0"/>
              <a:t>4</a:t>
            </a:r>
            <a:r>
              <a:rPr lang="en-AU" i="1" dirty="0"/>
              <a:t> (series)</a:t>
            </a:r>
          </a:p>
          <a:p>
            <a:r>
              <a:rPr lang="en-AU" i="1" dirty="0"/>
              <a:t>R’</a:t>
            </a:r>
            <a:r>
              <a:rPr lang="en-AU" i="1" baseline="-25000" dirty="0"/>
              <a:t>T</a:t>
            </a:r>
            <a:r>
              <a:rPr lang="en-AU" i="1" dirty="0"/>
              <a:t>=R</a:t>
            </a:r>
            <a:r>
              <a:rPr lang="en-AU" i="1" baseline="-25000" dirty="0"/>
              <a:t>2</a:t>
            </a:r>
            <a:r>
              <a:rPr lang="en-AU" i="1" dirty="0"/>
              <a:t>//R’ (parallel)</a:t>
            </a:r>
          </a:p>
          <a:p>
            <a:r>
              <a:rPr lang="en-AU" i="1" dirty="0"/>
              <a:t>R</a:t>
            </a:r>
            <a:r>
              <a:rPr lang="en-AU" i="1" baseline="-25000" dirty="0"/>
              <a:t>T</a:t>
            </a:r>
            <a:r>
              <a:rPr lang="en-AU" i="1" dirty="0"/>
              <a:t> = R’</a:t>
            </a:r>
            <a:r>
              <a:rPr lang="en-AU" i="1" baseline="-25000" dirty="0"/>
              <a:t>T</a:t>
            </a:r>
            <a:r>
              <a:rPr lang="en-AU" i="1" dirty="0"/>
              <a:t>+R</a:t>
            </a:r>
            <a:r>
              <a:rPr lang="en-AU" i="1" baseline="-25000" dirty="0"/>
              <a:t>1</a:t>
            </a:r>
          </a:p>
          <a:p>
            <a:r>
              <a:rPr lang="en-AU" i="1" dirty="0"/>
              <a:t>Now we can determine I</a:t>
            </a:r>
            <a:r>
              <a:rPr lang="en-AU" i="1" baseline="-25000" dirty="0"/>
              <a:t>s</a:t>
            </a:r>
          </a:p>
          <a:p>
            <a:r>
              <a:rPr lang="en-AU" i="1" dirty="0"/>
              <a:t>Then use current divider</a:t>
            </a:r>
          </a:p>
          <a:p>
            <a:r>
              <a:rPr lang="en-AU" i="1" dirty="0"/>
              <a:t>To determine branch currents </a:t>
            </a:r>
          </a:p>
          <a:p>
            <a:r>
              <a:rPr lang="en-AU" i="1" dirty="0"/>
              <a:t>Or Voltage divider</a:t>
            </a:r>
          </a:p>
        </p:txBody>
      </p:sp>
      <p:sp>
        <p:nvSpPr>
          <p:cNvPr id="4" name="Slide Number Placeholder 3"/>
          <p:cNvSpPr>
            <a:spLocks noGrp="1"/>
          </p:cNvSpPr>
          <p:nvPr>
            <p:ph type="sldNum" sz="quarter" idx="12"/>
          </p:nvPr>
        </p:nvSpPr>
        <p:spPr/>
        <p:txBody>
          <a:bodyPr/>
          <a:lstStyle/>
          <a:p>
            <a:pPr>
              <a:defRPr/>
            </a:pPr>
            <a:fld id="{D3337D23-3038-4C3A-A54A-4EA017B80DA4}" type="slidenum">
              <a:rPr lang="en-US" smtClean="0"/>
              <a:pPr>
                <a:defRPr/>
              </a:pPr>
              <a:t>5</a:t>
            </a:fld>
            <a:r>
              <a:rPr lang="en-US" dirty="0"/>
              <a:t>/36</a:t>
            </a:r>
          </a:p>
        </p:txBody>
      </p:sp>
      <p:pic>
        <p:nvPicPr>
          <p:cNvPr id="6" name="Picture 4"/>
          <p:cNvPicPr>
            <a:picLocks noChangeAspect="1" noChangeArrowheads="1"/>
          </p:cNvPicPr>
          <p:nvPr/>
        </p:nvPicPr>
        <p:blipFill>
          <a:blip r:embed="rId2"/>
          <a:srcRect/>
          <a:stretch>
            <a:fillRect/>
          </a:stretch>
        </p:blipFill>
        <p:spPr bwMode="auto">
          <a:xfrm>
            <a:off x="2900363" y="1609725"/>
            <a:ext cx="2079625" cy="4525963"/>
          </a:xfrm>
          <a:prstGeom prst="rect">
            <a:avLst/>
          </a:prstGeom>
          <a:noFill/>
          <a:ln>
            <a:noFill/>
          </a:ln>
          <a:effectLst/>
        </p:spPr>
      </p:pic>
    </p:spTree>
  </p:cSld>
  <p:clrMapOvr>
    <a:masterClrMapping/>
  </p:clrMapOvr>
  <p:transition spd="slow" advTm="5000">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3700" y="1049337"/>
            <a:ext cx="7759700" cy="684213"/>
          </a:xfrm>
        </p:spPr>
        <p:txBody>
          <a:bodyPr/>
          <a:lstStyle/>
          <a:p>
            <a:r>
              <a:rPr lang="en-AU" dirty="0"/>
              <a:t>Example 1</a:t>
            </a:r>
          </a:p>
        </p:txBody>
      </p:sp>
      <p:sp>
        <p:nvSpPr>
          <p:cNvPr id="3" name="Content Placeholder 2"/>
          <p:cNvSpPr>
            <a:spLocks noGrp="1"/>
          </p:cNvSpPr>
          <p:nvPr>
            <p:ph idx="1"/>
          </p:nvPr>
        </p:nvSpPr>
        <p:spPr>
          <a:xfrm>
            <a:off x="578757" y="1733550"/>
            <a:ext cx="7759700" cy="438376"/>
          </a:xfrm>
        </p:spPr>
        <p:txBody>
          <a:bodyPr/>
          <a:lstStyle/>
          <a:p>
            <a:r>
              <a:rPr lang="en-AU" dirty="0"/>
              <a:t>Determine </a:t>
            </a:r>
            <a:r>
              <a:rPr lang="en-AU" i="1" dirty="0"/>
              <a:t>I</a:t>
            </a:r>
            <a:r>
              <a:rPr lang="en-AU" i="1" baseline="-25000" dirty="0"/>
              <a:t>3</a:t>
            </a:r>
          </a:p>
        </p:txBody>
      </p:sp>
      <p:sp>
        <p:nvSpPr>
          <p:cNvPr id="4" name="Slide Number Placeholder 3"/>
          <p:cNvSpPr>
            <a:spLocks noGrp="1"/>
          </p:cNvSpPr>
          <p:nvPr>
            <p:ph type="sldNum" sz="quarter" idx="12"/>
          </p:nvPr>
        </p:nvSpPr>
        <p:spPr/>
        <p:txBody>
          <a:bodyPr/>
          <a:lstStyle/>
          <a:p>
            <a:pPr>
              <a:defRPr/>
            </a:pPr>
            <a:fld id="{D3337D23-3038-4C3A-A54A-4EA017B80DA4}" type="slidenum">
              <a:rPr lang="en-US" smtClean="0"/>
              <a:pPr>
                <a:defRPr/>
              </a:pPr>
              <a:t>6</a:t>
            </a:fld>
            <a:r>
              <a:rPr lang="en-US" dirty="0"/>
              <a:t>/36</a:t>
            </a:r>
          </a:p>
        </p:txBody>
      </p:sp>
      <p:grpSp>
        <p:nvGrpSpPr>
          <p:cNvPr id="5" name="Group 11"/>
          <p:cNvGrpSpPr>
            <a:grpSpLocks/>
          </p:cNvGrpSpPr>
          <p:nvPr/>
        </p:nvGrpSpPr>
        <p:grpSpPr bwMode="auto">
          <a:xfrm>
            <a:off x="406400" y="2582863"/>
            <a:ext cx="3613150" cy="2568575"/>
            <a:chOff x="256" y="1867"/>
            <a:chExt cx="2276" cy="1618"/>
          </a:xfrm>
        </p:grpSpPr>
        <p:pic>
          <p:nvPicPr>
            <p:cNvPr id="6" name="Picture 4"/>
            <p:cNvPicPr>
              <a:picLocks noChangeAspect="1" noChangeArrowheads="1"/>
            </p:cNvPicPr>
            <p:nvPr/>
          </p:nvPicPr>
          <p:blipFill>
            <a:blip r:embed="rId2"/>
            <a:srcRect/>
            <a:stretch>
              <a:fillRect/>
            </a:stretch>
          </p:blipFill>
          <p:spPr bwMode="auto">
            <a:xfrm>
              <a:off x="256" y="1867"/>
              <a:ext cx="2276" cy="1120"/>
            </a:xfrm>
            <a:prstGeom prst="rect">
              <a:avLst/>
            </a:prstGeom>
            <a:noFill/>
            <a:ln>
              <a:noFill/>
            </a:ln>
            <a:effectLst/>
          </p:spPr>
        </p:pic>
        <p:sp>
          <p:nvSpPr>
            <p:cNvPr id="7" name="Rectangle 10"/>
            <p:cNvSpPr>
              <a:spLocks noChangeArrowheads="1"/>
            </p:cNvSpPr>
            <p:nvPr/>
          </p:nvSpPr>
          <p:spPr bwMode="auto">
            <a:xfrm>
              <a:off x="309" y="3159"/>
              <a:ext cx="2210" cy="326"/>
            </a:xfrm>
            <a:prstGeom prst="rect">
              <a:avLst/>
            </a:prstGeom>
            <a:noFill/>
            <a:ln w="9525">
              <a:noFill/>
              <a:miter lim="800000"/>
              <a:headEnd/>
              <a:tailEnd/>
            </a:ln>
            <a:effectLst/>
          </p:spPr>
          <p:txBody>
            <a:bodyPr>
              <a:spAutoFit/>
            </a:bodyPr>
            <a:lstStyle/>
            <a:p>
              <a:r>
                <a:rPr lang="en-US" b="1"/>
                <a:t>FIG. 7.3 </a:t>
              </a:r>
              <a:r>
                <a:rPr lang="en-US" i="1"/>
                <a:t>Series-parallel network for Example 7.1.</a:t>
              </a:r>
            </a:p>
          </p:txBody>
        </p:sp>
      </p:grpSp>
      <p:sp>
        <p:nvSpPr>
          <p:cNvPr id="8" name="TextBox 7"/>
          <p:cNvSpPr txBox="1"/>
          <p:nvPr/>
        </p:nvSpPr>
        <p:spPr>
          <a:xfrm>
            <a:off x="4339771" y="2171926"/>
            <a:ext cx="3929281" cy="646331"/>
          </a:xfrm>
          <a:prstGeom prst="rect">
            <a:avLst/>
          </a:prstGeom>
          <a:noFill/>
        </p:spPr>
        <p:txBody>
          <a:bodyPr wrap="none" rtlCol="0">
            <a:spAutoFit/>
          </a:bodyPr>
          <a:lstStyle/>
          <a:p>
            <a:r>
              <a:rPr lang="en-AU" i="1" dirty="0"/>
              <a:t>Hint: only use voltage divider without</a:t>
            </a:r>
          </a:p>
          <a:p>
            <a:r>
              <a:rPr lang="en-AU" i="1" dirty="0"/>
              <a:t>Determining source current.</a:t>
            </a:r>
          </a:p>
        </p:txBody>
      </p:sp>
    </p:spTree>
  </p:cSld>
  <p:clrMapOvr>
    <a:masterClrMapping/>
  </p:clrMapOvr>
  <p:transition spd="slow" advTm="5000">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3F70A-3C55-4A75-AFD1-E4B549A8E4D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DE36838-5C40-42DD-A16A-6BEBD58DEE5F}"/>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3101B9E4-D8D0-4C45-9CC7-5B0C602B5AB5}"/>
              </a:ext>
            </a:extLst>
          </p:cNvPr>
          <p:cNvSpPr>
            <a:spLocks noGrp="1"/>
          </p:cNvSpPr>
          <p:nvPr>
            <p:ph type="sldNum" sz="quarter" idx="12"/>
          </p:nvPr>
        </p:nvSpPr>
        <p:spPr/>
        <p:txBody>
          <a:bodyPr/>
          <a:lstStyle/>
          <a:p>
            <a:pPr>
              <a:defRPr/>
            </a:pPr>
            <a:fld id="{D3337D23-3038-4C3A-A54A-4EA017B80DA4}" type="slidenum">
              <a:rPr lang="en-US" smtClean="0"/>
              <a:pPr>
                <a:defRPr/>
              </a:pPr>
              <a:t>7</a:t>
            </a:fld>
            <a:r>
              <a:rPr lang="en-US"/>
              <a:t>/59</a:t>
            </a:r>
            <a:endParaRPr lang="en-US" dirty="0"/>
          </a:p>
        </p:txBody>
      </p:sp>
      <p:pic>
        <p:nvPicPr>
          <p:cNvPr id="5" name="Picture 4">
            <a:extLst>
              <a:ext uri="{FF2B5EF4-FFF2-40B4-BE49-F238E27FC236}">
                <a16:creationId xmlns:a16="http://schemas.microsoft.com/office/drawing/2014/main" id="{99C39354-5F57-4EB2-A137-81003BFCACAF}"/>
              </a:ext>
            </a:extLst>
          </p:cNvPr>
          <p:cNvPicPr>
            <a:picLocks noChangeAspect="1"/>
          </p:cNvPicPr>
          <p:nvPr/>
        </p:nvPicPr>
        <p:blipFill rotWithShape="1">
          <a:blip r:embed="rId2"/>
          <a:srcRect l="20333" t="17037" r="19222" b="11383"/>
          <a:stretch/>
        </p:blipFill>
        <p:spPr>
          <a:xfrm>
            <a:off x="650239" y="928172"/>
            <a:ext cx="7941009" cy="5289748"/>
          </a:xfrm>
          <a:prstGeom prst="rect">
            <a:avLst/>
          </a:prstGeom>
        </p:spPr>
      </p:pic>
    </p:spTree>
    <p:extLst>
      <p:ext uri="{BB962C8B-B14F-4D97-AF65-F5344CB8AC3E}">
        <p14:creationId xmlns:p14="http://schemas.microsoft.com/office/powerpoint/2010/main" val="2592152935"/>
      </p:ext>
    </p:extLst>
  </p:cSld>
  <p:clrMapOvr>
    <a:masterClrMapping/>
  </p:clrMapOvr>
  <p:transition spd="slow" advTm="5000">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3700" y="1049337"/>
            <a:ext cx="7759700" cy="684213"/>
          </a:xfrm>
        </p:spPr>
        <p:txBody>
          <a:bodyPr/>
          <a:lstStyle/>
          <a:p>
            <a:r>
              <a:rPr lang="en-AU" dirty="0"/>
              <a:t>Example 2</a:t>
            </a:r>
          </a:p>
        </p:txBody>
      </p:sp>
      <p:sp>
        <p:nvSpPr>
          <p:cNvPr id="3" name="Content Placeholder 2"/>
          <p:cNvSpPr>
            <a:spLocks noGrp="1"/>
          </p:cNvSpPr>
          <p:nvPr>
            <p:ph idx="1"/>
          </p:nvPr>
        </p:nvSpPr>
        <p:spPr>
          <a:xfrm>
            <a:off x="393700" y="1944914"/>
            <a:ext cx="7759700" cy="496433"/>
          </a:xfrm>
        </p:spPr>
        <p:txBody>
          <a:bodyPr/>
          <a:lstStyle/>
          <a:p>
            <a:r>
              <a:rPr lang="en-AU" dirty="0"/>
              <a:t>Determine </a:t>
            </a:r>
            <a:r>
              <a:rPr lang="en-AU" i="1" dirty="0"/>
              <a:t>I</a:t>
            </a:r>
            <a:r>
              <a:rPr lang="en-AU" i="1" baseline="-25000" dirty="0"/>
              <a:t>4</a:t>
            </a:r>
            <a:r>
              <a:rPr lang="en-AU" i="1" dirty="0"/>
              <a:t>, V</a:t>
            </a:r>
            <a:r>
              <a:rPr lang="en-AU" i="1" baseline="-25000" dirty="0"/>
              <a:t>2</a:t>
            </a:r>
            <a:r>
              <a:rPr lang="en-AU" i="1" dirty="0"/>
              <a:t> </a:t>
            </a:r>
            <a:r>
              <a:rPr lang="en-AU" dirty="0"/>
              <a:t>and</a:t>
            </a:r>
            <a:r>
              <a:rPr lang="en-AU" i="1" dirty="0"/>
              <a:t> I</a:t>
            </a:r>
            <a:r>
              <a:rPr lang="en-AU" i="1" baseline="-25000" dirty="0"/>
              <a:t>s</a:t>
            </a:r>
            <a:r>
              <a:rPr lang="en-AU" i="1" dirty="0"/>
              <a:t> </a:t>
            </a:r>
            <a:r>
              <a:rPr lang="en-AU" dirty="0"/>
              <a:t>in this order</a:t>
            </a:r>
          </a:p>
        </p:txBody>
      </p:sp>
      <p:sp>
        <p:nvSpPr>
          <p:cNvPr id="4" name="Slide Number Placeholder 3"/>
          <p:cNvSpPr>
            <a:spLocks noGrp="1"/>
          </p:cNvSpPr>
          <p:nvPr>
            <p:ph type="sldNum" sz="quarter" idx="12"/>
          </p:nvPr>
        </p:nvSpPr>
        <p:spPr/>
        <p:txBody>
          <a:bodyPr/>
          <a:lstStyle/>
          <a:p>
            <a:pPr>
              <a:defRPr/>
            </a:pPr>
            <a:fld id="{D3337D23-3038-4C3A-A54A-4EA017B80DA4}" type="slidenum">
              <a:rPr lang="en-US" smtClean="0"/>
              <a:pPr>
                <a:defRPr/>
              </a:pPr>
              <a:t>8</a:t>
            </a:fld>
            <a:r>
              <a:rPr lang="en-US" dirty="0"/>
              <a:t>/36</a:t>
            </a:r>
          </a:p>
        </p:txBody>
      </p:sp>
      <p:pic>
        <p:nvPicPr>
          <p:cNvPr id="6" name="Picture 4"/>
          <p:cNvPicPr>
            <a:picLocks noChangeAspect="1" noChangeArrowheads="1"/>
          </p:cNvPicPr>
          <p:nvPr/>
        </p:nvPicPr>
        <p:blipFill>
          <a:blip r:embed="rId2"/>
          <a:srcRect/>
          <a:stretch>
            <a:fillRect/>
          </a:stretch>
        </p:blipFill>
        <p:spPr bwMode="auto">
          <a:xfrm>
            <a:off x="406399" y="2570163"/>
            <a:ext cx="5407003" cy="2843666"/>
          </a:xfrm>
          <a:prstGeom prst="rect">
            <a:avLst/>
          </a:prstGeom>
          <a:noFill/>
          <a:ln>
            <a:noFill/>
          </a:ln>
          <a:effectLst/>
        </p:spPr>
      </p:pic>
    </p:spTree>
  </p:cSld>
  <p:clrMapOvr>
    <a:masterClrMapping/>
  </p:clrMapOvr>
  <p:transition spd="slow" advTm="5000">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32BA6F-77E5-497D-B48D-E4B55604B69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B2A0C7B-F240-47EC-A4A1-5BECF74B2011}"/>
              </a:ext>
            </a:extLst>
          </p:cNvPr>
          <p:cNvSpPr>
            <a:spLocks noGrp="1"/>
          </p:cNvSpPr>
          <p:nvPr>
            <p:ph idx="1"/>
          </p:nvPr>
        </p:nvSpPr>
        <p:spPr/>
        <p:txBody>
          <a:bodyPr/>
          <a:lstStyle/>
          <a:p>
            <a:endParaRPr lang="en-US" dirty="0"/>
          </a:p>
        </p:txBody>
      </p:sp>
      <p:sp>
        <p:nvSpPr>
          <p:cNvPr id="4" name="Slide Number Placeholder 3">
            <a:extLst>
              <a:ext uri="{FF2B5EF4-FFF2-40B4-BE49-F238E27FC236}">
                <a16:creationId xmlns:a16="http://schemas.microsoft.com/office/drawing/2014/main" id="{28CD572E-B6B3-4745-8CBC-D391533E4E0D}"/>
              </a:ext>
            </a:extLst>
          </p:cNvPr>
          <p:cNvSpPr>
            <a:spLocks noGrp="1"/>
          </p:cNvSpPr>
          <p:nvPr>
            <p:ph type="sldNum" sz="quarter" idx="12"/>
          </p:nvPr>
        </p:nvSpPr>
        <p:spPr/>
        <p:txBody>
          <a:bodyPr/>
          <a:lstStyle/>
          <a:p>
            <a:pPr>
              <a:defRPr/>
            </a:pPr>
            <a:fld id="{D3337D23-3038-4C3A-A54A-4EA017B80DA4}" type="slidenum">
              <a:rPr lang="en-US" smtClean="0"/>
              <a:pPr>
                <a:defRPr/>
              </a:pPr>
              <a:t>9</a:t>
            </a:fld>
            <a:r>
              <a:rPr lang="en-US"/>
              <a:t>/59</a:t>
            </a:r>
            <a:endParaRPr lang="en-US" dirty="0"/>
          </a:p>
        </p:txBody>
      </p:sp>
      <p:pic>
        <p:nvPicPr>
          <p:cNvPr id="5" name="Picture 4">
            <a:extLst>
              <a:ext uri="{FF2B5EF4-FFF2-40B4-BE49-F238E27FC236}">
                <a16:creationId xmlns:a16="http://schemas.microsoft.com/office/drawing/2014/main" id="{DABBE8F2-FED9-4BCD-8839-815E766CA041}"/>
              </a:ext>
            </a:extLst>
          </p:cNvPr>
          <p:cNvPicPr>
            <a:picLocks noChangeAspect="1"/>
          </p:cNvPicPr>
          <p:nvPr/>
        </p:nvPicPr>
        <p:blipFill rotWithShape="1">
          <a:blip r:embed="rId2"/>
          <a:srcRect l="19778" t="17038" r="20000" b="11185"/>
          <a:stretch/>
        </p:blipFill>
        <p:spPr>
          <a:xfrm>
            <a:off x="-2540" y="46990"/>
            <a:ext cx="5506720" cy="3691890"/>
          </a:xfrm>
          <a:prstGeom prst="rect">
            <a:avLst/>
          </a:prstGeom>
        </p:spPr>
      </p:pic>
      <p:pic>
        <p:nvPicPr>
          <p:cNvPr id="9" name="Picture 8">
            <a:extLst>
              <a:ext uri="{FF2B5EF4-FFF2-40B4-BE49-F238E27FC236}">
                <a16:creationId xmlns:a16="http://schemas.microsoft.com/office/drawing/2014/main" id="{1E35856E-9869-48EE-AD4A-A19404F705D2}"/>
              </a:ext>
            </a:extLst>
          </p:cNvPr>
          <p:cNvPicPr>
            <a:picLocks noChangeAspect="1"/>
          </p:cNvPicPr>
          <p:nvPr/>
        </p:nvPicPr>
        <p:blipFill rotWithShape="1">
          <a:blip r:embed="rId3"/>
          <a:srcRect l="19444" t="17038" r="18138" b="11185"/>
          <a:stretch/>
        </p:blipFill>
        <p:spPr>
          <a:xfrm>
            <a:off x="3237230" y="3148013"/>
            <a:ext cx="5707380" cy="3691890"/>
          </a:xfrm>
          <a:prstGeom prst="rect">
            <a:avLst/>
          </a:prstGeom>
        </p:spPr>
      </p:pic>
    </p:spTree>
    <p:extLst>
      <p:ext uri="{BB962C8B-B14F-4D97-AF65-F5344CB8AC3E}">
        <p14:creationId xmlns:p14="http://schemas.microsoft.com/office/powerpoint/2010/main" val="1371383966"/>
      </p:ext>
    </p:extLst>
  </p:cSld>
  <p:clrMapOvr>
    <a:masterClrMapping/>
  </p:clrMapOvr>
  <p:transition spd="slow" advTm="5000">
    <p:wip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38525</TotalTime>
  <Words>947</Words>
  <Application>Microsoft Office PowerPoint</Application>
  <PresentationFormat>On-screen Show (4:3)</PresentationFormat>
  <Paragraphs>163</Paragraphs>
  <Slides>41</Slides>
  <Notes>0</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41</vt:i4>
      </vt:variant>
    </vt:vector>
  </HeadingPairs>
  <TitlesOfParts>
    <vt:vector size="48" baseType="lpstr">
      <vt:lpstr>Arial</vt:lpstr>
      <vt:lpstr>Calibri</vt:lpstr>
      <vt:lpstr>Symbol</vt:lpstr>
      <vt:lpstr>Verdana</vt:lpstr>
      <vt:lpstr>Wingdings</vt:lpstr>
      <vt:lpstr>Office Theme</vt:lpstr>
      <vt:lpstr>Equation</vt:lpstr>
      <vt:lpstr>PowerPoint Presentation</vt:lpstr>
      <vt:lpstr>Lecture 3 summary</vt:lpstr>
      <vt:lpstr>Lecture 4 Outline</vt:lpstr>
      <vt:lpstr>Series/Parallel Circuits</vt:lpstr>
      <vt:lpstr>From the previous slide – Reduce and Return</vt:lpstr>
      <vt:lpstr>Example 1</vt:lpstr>
      <vt:lpstr>PowerPoint Presentation</vt:lpstr>
      <vt:lpstr>Example 2</vt:lpstr>
      <vt:lpstr>PowerPoint Presentation</vt:lpstr>
      <vt:lpstr>Another example</vt:lpstr>
      <vt:lpstr>PowerPoint Presentation</vt:lpstr>
      <vt:lpstr>Typical exam question</vt:lpstr>
      <vt:lpstr>PowerPoint Presentation</vt:lpstr>
      <vt:lpstr>Challenge 1</vt:lpstr>
      <vt:lpstr>PowerPoint Presentation</vt:lpstr>
      <vt:lpstr>Current Sources</vt:lpstr>
      <vt:lpstr>Current Sources</vt:lpstr>
      <vt:lpstr>Example</vt:lpstr>
      <vt:lpstr>Source Conversion</vt:lpstr>
      <vt:lpstr>Source Conversion Example</vt:lpstr>
      <vt:lpstr>PowerPoint Presentation</vt:lpstr>
      <vt:lpstr>Source Conversion Example</vt:lpstr>
      <vt:lpstr>Current Sources in Parallel</vt:lpstr>
      <vt:lpstr>Current Sources in Parallel</vt:lpstr>
      <vt:lpstr>Example</vt:lpstr>
      <vt:lpstr>Example 1</vt:lpstr>
      <vt:lpstr>Example 2</vt:lpstr>
      <vt:lpstr>Current Sources Can NOT be connected in Series</vt:lpstr>
      <vt:lpstr>Nodal Analysis</vt:lpstr>
      <vt:lpstr>Nodal Analysis Method</vt:lpstr>
      <vt:lpstr>Nodal Analysis by Example</vt:lpstr>
      <vt:lpstr>Example </vt:lpstr>
      <vt:lpstr>Example with 2 nodes to solve</vt:lpstr>
      <vt:lpstr>Ctd...</vt:lpstr>
      <vt:lpstr>Ctd...</vt:lpstr>
      <vt:lpstr>Remember Cramer’s rule</vt:lpstr>
      <vt:lpstr>Another Example</vt:lpstr>
      <vt:lpstr>PowerPoint Presentation</vt:lpstr>
      <vt:lpstr>One last example</vt:lpstr>
      <vt:lpstr>PowerPoint Presentation</vt:lpstr>
      <vt:lpstr>Lecture 4 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Ryan Curtis</dc:creator>
  <cp:lastModifiedBy>Mohamed Fareq Malek</cp:lastModifiedBy>
  <cp:revision>177</cp:revision>
  <cp:lastPrinted>2010-06-29T02:03:54Z</cp:lastPrinted>
  <dcterms:created xsi:type="dcterms:W3CDTF">2011-12-01T23:09:04Z</dcterms:created>
  <dcterms:modified xsi:type="dcterms:W3CDTF">2023-04-28T13:48:22Z</dcterms:modified>
</cp:coreProperties>
</file>